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5" r:id="rId1"/>
  </p:sldMasterIdLst>
  <p:notesMasterIdLst>
    <p:notesMasterId r:id="rId71"/>
  </p:notesMasterIdLst>
  <p:handoutMasterIdLst>
    <p:handoutMasterId r:id="rId72"/>
  </p:handoutMasterIdLst>
  <p:sldIdLst>
    <p:sldId id="975" r:id="rId2"/>
    <p:sldId id="900" r:id="rId3"/>
    <p:sldId id="901" r:id="rId4"/>
    <p:sldId id="902" r:id="rId5"/>
    <p:sldId id="910" r:id="rId6"/>
    <p:sldId id="911" r:id="rId7"/>
    <p:sldId id="912" r:id="rId8"/>
    <p:sldId id="913" r:id="rId9"/>
    <p:sldId id="914" r:id="rId10"/>
    <p:sldId id="1056" r:id="rId11"/>
    <p:sldId id="1043" r:id="rId12"/>
    <p:sldId id="1044" r:id="rId13"/>
    <p:sldId id="1109" r:id="rId14"/>
    <p:sldId id="916" r:id="rId15"/>
    <p:sldId id="921" r:id="rId16"/>
    <p:sldId id="922" r:id="rId17"/>
    <p:sldId id="1005" r:id="rId18"/>
    <p:sldId id="1033" r:id="rId19"/>
    <p:sldId id="1009" r:id="rId20"/>
    <p:sldId id="1010" r:id="rId21"/>
    <p:sldId id="1011" r:id="rId22"/>
    <p:sldId id="947" r:id="rId23"/>
    <p:sldId id="948" r:id="rId24"/>
    <p:sldId id="951" r:id="rId25"/>
    <p:sldId id="952" r:id="rId26"/>
    <p:sldId id="954" r:id="rId27"/>
    <p:sldId id="955" r:id="rId28"/>
    <p:sldId id="990" r:id="rId29"/>
    <p:sldId id="1000" r:id="rId30"/>
    <p:sldId id="475" r:id="rId31"/>
    <p:sldId id="1064" r:id="rId32"/>
    <p:sldId id="1065" r:id="rId33"/>
    <p:sldId id="1123" r:id="rId34"/>
    <p:sldId id="1113" r:id="rId35"/>
    <p:sldId id="1114" r:id="rId36"/>
    <p:sldId id="1115" r:id="rId37"/>
    <p:sldId id="1117" r:id="rId38"/>
    <p:sldId id="1129" r:id="rId39"/>
    <p:sldId id="1130" r:id="rId40"/>
    <p:sldId id="1132" r:id="rId41"/>
    <p:sldId id="1131" r:id="rId42"/>
    <p:sldId id="1147" r:id="rId43"/>
    <p:sldId id="1145" r:id="rId44"/>
    <p:sldId id="1148" r:id="rId45"/>
    <p:sldId id="1149" r:id="rId46"/>
    <p:sldId id="1150" r:id="rId47"/>
    <p:sldId id="1151" r:id="rId48"/>
    <p:sldId id="1152" r:id="rId49"/>
    <p:sldId id="1153" r:id="rId50"/>
    <p:sldId id="1154" r:id="rId51"/>
    <p:sldId id="739" r:id="rId52"/>
    <p:sldId id="1023" r:id="rId53"/>
    <p:sldId id="1156" r:id="rId54"/>
    <p:sldId id="486" r:id="rId55"/>
    <p:sldId id="647" r:id="rId56"/>
    <p:sldId id="980" r:id="rId57"/>
    <p:sldId id="1110" r:id="rId58"/>
    <p:sldId id="1111" r:id="rId59"/>
    <p:sldId id="1067" r:id="rId60"/>
    <p:sldId id="1068" r:id="rId61"/>
    <p:sldId id="1069" r:id="rId62"/>
    <p:sldId id="1077" r:id="rId63"/>
    <p:sldId id="1079" r:id="rId64"/>
    <p:sldId id="1080" r:id="rId65"/>
    <p:sldId id="1081" r:id="rId66"/>
    <p:sldId id="1082" r:id="rId67"/>
    <p:sldId id="1083" r:id="rId68"/>
    <p:sldId id="1084" r:id="rId69"/>
    <p:sldId id="1085" r:id="rId70"/>
  </p:sldIdLst>
  <p:sldSz cx="9144000" cy="6858000" type="screen4x3"/>
  <p:notesSz cx="6797675" cy="9926638"/>
  <p:defaultTextStyle>
    <a:defPPr>
      <a:defRPr lang="tr-TR"/>
    </a:defPPr>
    <a:lvl1pPr algn="l" rtl="0" eaLnBrk="0" fontAlgn="base" hangingPunct="0">
      <a:spcBef>
        <a:spcPct val="0"/>
      </a:spcBef>
      <a:spcAft>
        <a:spcPct val="0"/>
      </a:spcAft>
      <a:defRPr sz="3600"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600"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600"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600"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600"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3600"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3600"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3600"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3600" b="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00FF"/>
    <a:srgbClr val="FFFFFF"/>
    <a:srgbClr val="CC3399"/>
    <a:srgbClr val="3333CC"/>
    <a:srgbClr val="009900"/>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0860" autoAdjust="0"/>
  </p:normalViewPr>
  <p:slideViewPr>
    <p:cSldViewPr>
      <p:cViewPr varScale="1">
        <p:scale>
          <a:sx n="77" d="100"/>
          <a:sy n="77" d="100"/>
        </p:scale>
        <p:origin x="1618" y="58"/>
      </p:cViewPr>
      <p:guideLst>
        <p:guide orient="horz" pos="2160"/>
        <p:guide pos="2880"/>
      </p:guideLst>
    </p:cSldViewPr>
  </p:slideViewPr>
  <p:outlineViewPr>
    <p:cViewPr>
      <p:scale>
        <a:sx n="33" d="100"/>
        <a:sy n="33" d="100"/>
      </p:scale>
      <p:origin x="0" y="1944"/>
    </p:cViewPr>
  </p:outlineViewPr>
  <p:notesTextViewPr>
    <p:cViewPr>
      <p:scale>
        <a:sx n="100" d="100"/>
        <a:sy n="100" d="100"/>
      </p:scale>
      <p:origin x="0" y="0"/>
    </p:cViewPr>
  </p:notesTextViewPr>
  <p:sorterViewPr>
    <p:cViewPr varScale="1">
      <p:scale>
        <a:sx n="1" d="1"/>
        <a:sy n="1" d="1"/>
      </p:scale>
      <p:origin x="0" y="52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5FE9F3-45BC-4136-B85B-CCCC1555D7EA}"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tr-TR"/>
        </a:p>
      </dgm:t>
    </dgm:pt>
    <dgm:pt modelId="{CD36611E-2B84-4E12-A865-5C0950B236AE}">
      <dgm:prSet custT="1"/>
      <dgm:spPr/>
      <dgm:t>
        <a:bodyPr/>
        <a:lstStyle/>
        <a:p>
          <a:r>
            <a:rPr lang="tr-TR" sz="2400" dirty="0"/>
            <a:t>Acemilik (</a:t>
          </a:r>
          <a:r>
            <a:rPr lang="tr-TR" sz="2400" dirty="0" err="1"/>
            <a:t>novice</a:t>
          </a:r>
          <a:r>
            <a:rPr lang="tr-TR" sz="2400" dirty="0"/>
            <a:t>) </a:t>
          </a:r>
          <a:r>
            <a:rPr lang="tr-TR" sz="2400" b="1" dirty="0"/>
            <a:t>aşaması-Acemi hemşire  </a:t>
          </a:r>
        </a:p>
      </dgm:t>
    </dgm:pt>
    <dgm:pt modelId="{9B3DC617-57C1-4480-9130-B88E63453664}" type="parTrans" cxnId="{8916A197-1844-4075-A30A-6E6F1ED4DAA3}">
      <dgm:prSet/>
      <dgm:spPr/>
      <dgm:t>
        <a:bodyPr/>
        <a:lstStyle/>
        <a:p>
          <a:endParaRPr lang="tr-TR"/>
        </a:p>
      </dgm:t>
    </dgm:pt>
    <dgm:pt modelId="{F9B405A9-0F71-4164-8509-B6F63C397A74}" type="sibTrans" cxnId="{8916A197-1844-4075-A30A-6E6F1ED4DAA3}">
      <dgm:prSet/>
      <dgm:spPr/>
      <dgm:t>
        <a:bodyPr/>
        <a:lstStyle/>
        <a:p>
          <a:endParaRPr lang="tr-TR"/>
        </a:p>
      </dgm:t>
    </dgm:pt>
    <dgm:pt modelId="{2038D9AB-DAC6-4BD4-95AE-47DC6FD8CC29}">
      <dgm:prSet custT="1"/>
      <dgm:spPr/>
      <dgm:t>
        <a:bodyPr/>
        <a:lstStyle/>
        <a:p>
          <a:r>
            <a:rPr lang="tr-TR" sz="2400" dirty="0"/>
            <a:t>Gelişmiş acemilik (</a:t>
          </a:r>
          <a:r>
            <a:rPr lang="tr-TR" sz="2400" dirty="0" err="1"/>
            <a:t>advanced</a:t>
          </a:r>
          <a:r>
            <a:rPr lang="tr-TR" sz="2400" dirty="0"/>
            <a:t> </a:t>
          </a:r>
          <a:r>
            <a:rPr lang="tr-TR" sz="2400" dirty="0" err="1"/>
            <a:t>beginner</a:t>
          </a:r>
          <a:r>
            <a:rPr lang="tr-TR" sz="2400" dirty="0"/>
            <a:t>) aşaması- </a:t>
          </a:r>
          <a:r>
            <a:rPr lang="tr-TR" sz="2400" b="1" dirty="0"/>
            <a:t>Çırak hemşire</a:t>
          </a:r>
        </a:p>
      </dgm:t>
    </dgm:pt>
    <dgm:pt modelId="{BB5BD9C5-2A01-425A-AEAA-592372E60FE4}" type="parTrans" cxnId="{723CACCF-6F73-485B-B57E-99627C6C565F}">
      <dgm:prSet/>
      <dgm:spPr/>
      <dgm:t>
        <a:bodyPr/>
        <a:lstStyle/>
        <a:p>
          <a:endParaRPr lang="tr-TR"/>
        </a:p>
      </dgm:t>
    </dgm:pt>
    <dgm:pt modelId="{A37801E0-E812-4B4B-AFD9-EF1FB670607F}" type="sibTrans" cxnId="{723CACCF-6F73-485B-B57E-99627C6C565F}">
      <dgm:prSet/>
      <dgm:spPr/>
      <dgm:t>
        <a:bodyPr/>
        <a:lstStyle/>
        <a:p>
          <a:endParaRPr lang="tr-TR"/>
        </a:p>
      </dgm:t>
    </dgm:pt>
    <dgm:pt modelId="{3AD64E36-8A5F-4EFB-A6D0-33686F868EBA}">
      <dgm:prSet custT="1"/>
      <dgm:spPr/>
      <dgm:t>
        <a:bodyPr/>
        <a:lstStyle/>
        <a:p>
          <a:r>
            <a:rPr lang="tr-TR" sz="2400" dirty="0"/>
            <a:t>Yeterlilik (</a:t>
          </a:r>
          <a:r>
            <a:rPr lang="tr-TR" sz="2400" dirty="0" err="1"/>
            <a:t>competent</a:t>
          </a:r>
          <a:r>
            <a:rPr lang="tr-TR" sz="2400" dirty="0"/>
            <a:t>) aşaması-</a:t>
          </a:r>
          <a:r>
            <a:rPr lang="tr-TR" sz="2400" b="1" dirty="0"/>
            <a:t>Yeterli</a:t>
          </a:r>
          <a:r>
            <a:rPr lang="tr-TR" sz="2400" dirty="0"/>
            <a:t> </a:t>
          </a:r>
          <a:r>
            <a:rPr lang="tr-TR" sz="2400" b="1" dirty="0"/>
            <a:t>hemşire</a:t>
          </a:r>
        </a:p>
      </dgm:t>
    </dgm:pt>
    <dgm:pt modelId="{84338357-9895-4B3A-B21E-73D40B0004A4}" type="parTrans" cxnId="{99D192EB-7729-4984-AC47-FD3C7B2875FC}">
      <dgm:prSet/>
      <dgm:spPr/>
      <dgm:t>
        <a:bodyPr/>
        <a:lstStyle/>
        <a:p>
          <a:endParaRPr lang="tr-TR"/>
        </a:p>
      </dgm:t>
    </dgm:pt>
    <dgm:pt modelId="{58DA909B-9774-48B9-819A-2090680F9F23}" type="sibTrans" cxnId="{99D192EB-7729-4984-AC47-FD3C7B2875FC}">
      <dgm:prSet/>
      <dgm:spPr/>
      <dgm:t>
        <a:bodyPr/>
        <a:lstStyle/>
        <a:p>
          <a:endParaRPr lang="tr-TR"/>
        </a:p>
      </dgm:t>
    </dgm:pt>
    <dgm:pt modelId="{CDAB08EA-624B-4710-90BD-4B9C0A48173D}">
      <dgm:prSet custT="1"/>
      <dgm:spPr/>
      <dgm:t>
        <a:bodyPr/>
        <a:lstStyle/>
        <a:p>
          <a:r>
            <a:rPr lang="tr-TR" sz="2400" dirty="0"/>
            <a:t>Yetkinlik (</a:t>
          </a:r>
          <a:r>
            <a:rPr lang="tr-TR" sz="2400" dirty="0" err="1"/>
            <a:t>proficient</a:t>
          </a:r>
          <a:r>
            <a:rPr lang="tr-TR" sz="2400" dirty="0"/>
            <a:t>) aşaması-</a:t>
          </a:r>
          <a:r>
            <a:rPr lang="tr-TR" sz="2400" b="1" dirty="0"/>
            <a:t>Yetkin</a:t>
          </a:r>
          <a:r>
            <a:rPr lang="tr-TR" sz="2400" dirty="0"/>
            <a:t> </a:t>
          </a:r>
          <a:r>
            <a:rPr lang="tr-TR" sz="2400" b="1" dirty="0"/>
            <a:t>hemşire</a:t>
          </a:r>
        </a:p>
      </dgm:t>
    </dgm:pt>
    <dgm:pt modelId="{FBFC35E6-45C6-4CA5-979C-DAE6A2590BB0}" type="parTrans" cxnId="{EEF28312-6717-4EF4-9BE8-73999245BA06}">
      <dgm:prSet/>
      <dgm:spPr/>
      <dgm:t>
        <a:bodyPr/>
        <a:lstStyle/>
        <a:p>
          <a:endParaRPr lang="tr-TR"/>
        </a:p>
      </dgm:t>
    </dgm:pt>
    <dgm:pt modelId="{8DCF5079-47FF-44EE-ACD3-1E2E5BE8869F}" type="sibTrans" cxnId="{EEF28312-6717-4EF4-9BE8-73999245BA06}">
      <dgm:prSet/>
      <dgm:spPr/>
      <dgm:t>
        <a:bodyPr/>
        <a:lstStyle/>
        <a:p>
          <a:endParaRPr lang="tr-TR"/>
        </a:p>
      </dgm:t>
    </dgm:pt>
    <dgm:pt modelId="{16C7AB06-66B7-4963-AF39-7AF9755E3672}">
      <dgm:prSet custT="1"/>
      <dgm:spPr/>
      <dgm:t>
        <a:bodyPr/>
        <a:lstStyle/>
        <a:p>
          <a:r>
            <a:rPr lang="tr-TR" sz="2400" dirty="0" err="1"/>
            <a:t>Uzmanık</a:t>
          </a:r>
          <a:r>
            <a:rPr lang="tr-TR" sz="2400" dirty="0"/>
            <a:t> (</a:t>
          </a:r>
          <a:r>
            <a:rPr lang="tr-TR" sz="2400" dirty="0" err="1"/>
            <a:t>expert</a:t>
          </a:r>
          <a:r>
            <a:rPr lang="tr-TR" sz="2400" dirty="0"/>
            <a:t>) aşaması-</a:t>
          </a:r>
          <a:r>
            <a:rPr lang="tr-TR" sz="2400" b="1" dirty="0"/>
            <a:t>Uzman hemşire</a:t>
          </a:r>
        </a:p>
      </dgm:t>
    </dgm:pt>
    <dgm:pt modelId="{98D4DA24-F013-415A-9A08-20D3395C7691}" type="parTrans" cxnId="{BB90B69B-416F-4A1B-819F-482EBBAFA19A}">
      <dgm:prSet/>
      <dgm:spPr/>
      <dgm:t>
        <a:bodyPr/>
        <a:lstStyle/>
        <a:p>
          <a:endParaRPr lang="tr-TR"/>
        </a:p>
      </dgm:t>
    </dgm:pt>
    <dgm:pt modelId="{49B0BBDE-735D-4C0B-953F-8F66A13110E8}" type="sibTrans" cxnId="{BB90B69B-416F-4A1B-819F-482EBBAFA19A}">
      <dgm:prSet/>
      <dgm:spPr/>
      <dgm:t>
        <a:bodyPr/>
        <a:lstStyle/>
        <a:p>
          <a:endParaRPr lang="tr-TR"/>
        </a:p>
      </dgm:t>
    </dgm:pt>
    <dgm:pt modelId="{5EB17C21-6AE4-419A-9B3D-C525D5165A71}" type="pres">
      <dgm:prSet presAssocID="{0E5FE9F3-45BC-4136-B85B-CCCC1555D7EA}" presName="rootnode" presStyleCnt="0">
        <dgm:presLayoutVars>
          <dgm:chMax/>
          <dgm:chPref/>
          <dgm:dir/>
          <dgm:animLvl val="lvl"/>
        </dgm:presLayoutVars>
      </dgm:prSet>
      <dgm:spPr/>
    </dgm:pt>
    <dgm:pt modelId="{6E07AE8A-FA33-4DF8-8C5C-A7980E77F471}" type="pres">
      <dgm:prSet presAssocID="{CD36611E-2B84-4E12-A865-5C0950B236AE}" presName="composite" presStyleCnt="0"/>
      <dgm:spPr/>
    </dgm:pt>
    <dgm:pt modelId="{5F4B303A-382E-46EB-A277-6327939641A6}" type="pres">
      <dgm:prSet presAssocID="{CD36611E-2B84-4E12-A865-5C0950B236AE}" presName="LShape" presStyleLbl="alignNode1" presStyleIdx="0" presStyleCnt="9"/>
      <dgm:spPr/>
    </dgm:pt>
    <dgm:pt modelId="{3B4C6406-DEE9-4CED-B391-723DD2FF6770}" type="pres">
      <dgm:prSet presAssocID="{CD36611E-2B84-4E12-A865-5C0950B236AE}" presName="ParentText" presStyleLbl="revTx" presStyleIdx="0" presStyleCnt="5">
        <dgm:presLayoutVars>
          <dgm:chMax val="0"/>
          <dgm:chPref val="0"/>
          <dgm:bulletEnabled val="1"/>
        </dgm:presLayoutVars>
      </dgm:prSet>
      <dgm:spPr/>
    </dgm:pt>
    <dgm:pt modelId="{B04BEF1B-267D-4BCA-B1E5-7315A0AE86B7}" type="pres">
      <dgm:prSet presAssocID="{CD36611E-2B84-4E12-A865-5C0950B236AE}" presName="Triangle" presStyleLbl="alignNode1" presStyleIdx="1" presStyleCnt="9"/>
      <dgm:spPr/>
    </dgm:pt>
    <dgm:pt modelId="{5F1ACDD8-014B-4C2F-AF55-797D8019797B}" type="pres">
      <dgm:prSet presAssocID="{F9B405A9-0F71-4164-8509-B6F63C397A74}" presName="sibTrans" presStyleCnt="0"/>
      <dgm:spPr/>
    </dgm:pt>
    <dgm:pt modelId="{97D6D4A9-A078-4227-93D2-46E80587E2B4}" type="pres">
      <dgm:prSet presAssocID="{F9B405A9-0F71-4164-8509-B6F63C397A74}" presName="space" presStyleCnt="0"/>
      <dgm:spPr/>
    </dgm:pt>
    <dgm:pt modelId="{AB9148CB-F5A8-4CC8-B5F6-13A6587A745C}" type="pres">
      <dgm:prSet presAssocID="{2038D9AB-DAC6-4BD4-95AE-47DC6FD8CC29}" presName="composite" presStyleCnt="0"/>
      <dgm:spPr/>
    </dgm:pt>
    <dgm:pt modelId="{8FF36660-6805-4277-8211-301FE76E22A0}" type="pres">
      <dgm:prSet presAssocID="{2038D9AB-DAC6-4BD4-95AE-47DC6FD8CC29}" presName="LShape" presStyleLbl="alignNode1" presStyleIdx="2" presStyleCnt="9"/>
      <dgm:spPr/>
    </dgm:pt>
    <dgm:pt modelId="{BFC6848A-2984-484C-BBE9-552A1F3898F4}" type="pres">
      <dgm:prSet presAssocID="{2038D9AB-DAC6-4BD4-95AE-47DC6FD8CC29}" presName="ParentText" presStyleLbl="revTx" presStyleIdx="1" presStyleCnt="5" custScaleX="113633">
        <dgm:presLayoutVars>
          <dgm:chMax val="0"/>
          <dgm:chPref val="0"/>
          <dgm:bulletEnabled val="1"/>
        </dgm:presLayoutVars>
      </dgm:prSet>
      <dgm:spPr/>
    </dgm:pt>
    <dgm:pt modelId="{499ADAC6-63D5-4B2A-B695-50F5B34ABBCA}" type="pres">
      <dgm:prSet presAssocID="{2038D9AB-DAC6-4BD4-95AE-47DC6FD8CC29}" presName="Triangle" presStyleLbl="alignNode1" presStyleIdx="3" presStyleCnt="9"/>
      <dgm:spPr/>
    </dgm:pt>
    <dgm:pt modelId="{238F6BB3-0278-48AC-ADA0-F418988BA931}" type="pres">
      <dgm:prSet presAssocID="{A37801E0-E812-4B4B-AFD9-EF1FB670607F}" presName="sibTrans" presStyleCnt="0"/>
      <dgm:spPr/>
    </dgm:pt>
    <dgm:pt modelId="{AE4951CA-2A7E-4C69-B294-081031928FA2}" type="pres">
      <dgm:prSet presAssocID="{A37801E0-E812-4B4B-AFD9-EF1FB670607F}" presName="space" presStyleCnt="0"/>
      <dgm:spPr/>
    </dgm:pt>
    <dgm:pt modelId="{AA0D4342-FD13-4AE8-8E1C-364945C58F1E}" type="pres">
      <dgm:prSet presAssocID="{3AD64E36-8A5F-4EFB-A6D0-33686F868EBA}" presName="composite" presStyleCnt="0"/>
      <dgm:spPr/>
    </dgm:pt>
    <dgm:pt modelId="{0D9E84E3-5DE5-455F-B12E-76B9B20CB049}" type="pres">
      <dgm:prSet presAssocID="{3AD64E36-8A5F-4EFB-A6D0-33686F868EBA}" presName="LShape" presStyleLbl="alignNode1" presStyleIdx="4" presStyleCnt="9"/>
      <dgm:spPr/>
    </dgm:pt>
    <dgm:pt modelId="{7D4B8BA1-A9BC-4B58-AEF2-98A7FC66CCC9}" type="pres">
      <dgm:prSet presAssocID="{3AD64E36-8A5F-4EFB-A6D0-33686F868EBA}" presName="ParentText" presStyleLbl="revTx" presStyleIdx="2" presStyleCnt="5" custScaleX="119249">
        <dgm:presLayoutVars>
          <dgm:chMax val="0"/>
          <dgm:chPref val="0"/>
          <dgm:bulletEnabled val="1"/>
        </dgm:presLayoutVars>
      </dgm:prSet>
      <dgm:spPr/>
    </dgm:pt>
    <dgm:pt modelId="{51D9E991-16FE-46F8-86A5-64B01F7321A7}" type="pres">
      <dgm:prSet presAssocID="{3AD64E36-8A5F-4EFB-A6D0-33686F868EBA}" presName="Triangle" presStyleLbl="alignNode1" presStyleIdx="5" presStyleCnt="9"/>
      <dgm:spPr/>
    </dgm:pt>
    <dgm:pt modelId="{F51F4BD0-66DA-475A-97E4-5E8128AEBACA}" type="pres">
      <dgm:prSet presAssocID="{58DA909B-9774-48B9-819A-2090680F9F23}" presName="sibTrans" presStyleCnt="0"/>
      <dgm:spPr/>
    </dgm:pt>
    <dgm:pt modelId="{1622A46F-177F-4ED8-AEDD-E542032C3C85}" type="pres">
      <dgm:prSet presAssocID="{58DA909B-9774-48B9-819A-2090680F9F23}" presName="space" presStyleCnt="0"/>
      <dgm:spPr/>
    </dgm:pt>
    <dgm:pt modelId="{B4E58F09-87BF-49B4-8EAE-DEFE345AF3AD}" type="pres">
      <dgm:prSet presAssocID="{CDAB08EA-624B-4710-90BD-4B9C0A48173D}" presName="composite" presStyleCnt="0"/>
      <dgm:spPr/>
    </dgm:pt>
    <dgm:pt modelId="{80DD6AF4-FB27-4F5F-BD52-2C0331C7D682}" type="pres">
      <dgm:prSet presAssocID="{CDAB08EA-624B-4710-90BD-4B9C0A48173D}" presName="LShape" presStyleLbl="alignNode1" presStyleIdx="6" presStyleCnt="9"/>
      <dgm:spPr/>
    </dgm:pt>
    <dgm:pt modelId="{77E18D06-DE30-44DD-B476-88F91F456544}" type="pres">
      <dgm:prSet presAssocID="{CDAB08EA-624B-4710-90BD-4B9C0A48173D}" presName="ParentText" presStyleLbl="revTx" presStyleIdx="3" presStyleCnt="5" custScaleX="114846">
        <dgm:presLayoutVars>
          <dgm:chMax val="0"/>
          <dgm:chPref val="0"/>
          <dgm:bulletEnabled val="1"/>
        </dgm:presLayoutVars>
      </dgm:prSet>
      <dgm:spPr/>
    </dgm:pt>
    <dgm:pt modelId="{424AEB65-4F4D-4703-B439-E23B58C1E5EB}" type="pres">
      <dgm:prSet presAssocID="{CDAB08EA-624B-4710-90BD-4B9C0A48173D}" presName="Triangle" presStyleLbl="alignNode1" presStyleIdx="7" presStyleCnt="9"/>
      <dgm:spPr/>
    </dgm:pt>
    <dgm:pt modelId="{661953AD-0741-489E-BC6E-C5A0FD2C0821}" type="pres">
      <dgm:prSet presAssocID="{8DCF5079-47FF-44EE-ACD3-1E2E5BE8869F}" presName="sibTrans" presStyleCnt="0"/>
      <dgm:spPr/>
    </dgm:pt>
    <dgm:pt modelId="{1C620408-6DEB-424A-ACFB-DB9CB3F5A831}" type="pres">
      <dgm:prSet presAssocID="{8DCF5079-47FF-44EE-ACD3-1E2E5BE8869F}" presName="space" presStyleCnt="0"/>
      <dgm:spPr/>
    </dgm:pt>
    <dgm:pt modelId="{8B5D038E-AB2D-43D3-BF3A-9921EE3E80C6}" type="pres">
      <dgm:prSet presAssocID="{16C7AB06-66B7-4963-AF39-7AF9755E3672}" presName="composite" presStyleCnt="0"/>
      <dgm:spPr/>
    </dgm:pt>
    <dgm:pt modelId="{1B0DD8AB-7726-4853-822A-244609E3992C}" type="pres">
      <dgm:prSet presAssocID="{16C7AB06-66B7-4963-AF39-7AF9755E3672}" presName="LShape" presStyleLbl="alignNode1" presStyleIdx="8" presStyleCnt="9"/>
      <dgm:spPr/>
    </dgm:pt>
    <dgm:pt modelId="{DEA57428-074D-4794-B963-F159CAF979B3}" type="pres">
      <dgm:prSet presAssocID="{16C7AB06-66B7-4963-AF39-7AF9755E3672}" presName="ParentText" presStyleLbl="revTx" presStyleIdx="4" presStyleCnt="5">
        <dgm:presLayoutVars>
          <dgm:chMax val="0"/>
          <dgm:chPref val="0"/>
          <dgm:bulletEnabled val="1"/>
        </dgm:presLayoutVars>
      </dgm:prSet>
      <dgm:spPr/>
    </dgm:pt>
  </dgm:ptLst>
  <dgm:cxnLst>
    <dgm:cxn modelId="{EEF28312-6717-4EF4-9BE8-73999245BA06}" srcId="{0E5FE9F3-45BC-4136-B85B-CCCC1555D7EA}" destId="{CDAB08EA-624B-4710-90BD-4B9C0A48173D}" srcOrd="3" destOrd="0" parTransId="{FBFC35E6-45C6-4CA5-979C-DAE6A2590BB0}" sibTransId="{8DCF5079-47FF-44EE-ACD3-1E2E5BE8869F}"/>
    <dgm:cxn modelId="{2107171A-5B9D-4747-BF7F-9CADEC00B1F7}" type="presOf" srcId="{2038D9AB-DAC6-4BD4-95AE-47DC6FD8CC29}" destId="{BFC6848A-2984-484C-BBE9-552A1F3898F4}" srcOrd="0" destOrd="0" presId="urn:microsoft.com/office/officeart/2009/3/layout/StepUpProcess"/>
    <dgm:cxn modelId="{F6359841-8960-4DA0-B849-B3FEF88F831B}" type="presOf" srcId="{CD36611E-2B84-4E12-A865-5C0950B236AE}" destId="{3B4C6406-DEE9-4CED-B391-723DD2FF6770}" srcOrd="0" destOrd="0" presId="urn:microsoft.com/office/officeart/2009/3/layout/StepUpProcess"/>
    <dgm:cxn modelId="{06A7EE8E-F758-42E7-A034-C16A661737E9}" type="presOf" srcId="{0E5FE9F3-45BC-4136-B85B-CCCC1555D7EA}" destId="{5EB17C21-6AE4-419A-9B3D-C525D5165A71}" srcOrd="0" destOrd="0" presId="urn:microsoft.com/office/officeart/2009/3/layout/StepUpProcess"/>
    <dgm:cxn modelId="{8916A197-1844-4075-A30A-6E6F1ED4DAA3}" srcId="{0E5FE9F3-45BC-4136-B85B-CCCC1555D7EA}" destId="{CD36611E-2B84-4E12-A865-5C0950B236AE}" srcOrd="0" destOrd="0" parTransId="{9B3DC617-57C1-4480-9130-B88E63453664}" sibTransId="{F9B405A9-0F71-4164-8509-B6F63C397A74}"/>
    <dgm:cxn modelId="{BB90B69B-416F-4A1B-819F-482EBBAFA19A}" srcId="{0E5FE9F3-45BC-4136-B85B-CCCC1555D7EA}" destId="{16C7AB06-66B7-4963-AF39-7AF9755E3672}" srcOrd="4" destOrd="0" parTransId="{98D4DA24-F013-415A-9A08-20D3395C7691}" sibTransId="{49B0BBDE-735D-4C0B-953F-8F66A13110E8}"/>
    <dgm:cxn modelId="{48CC89A7-2B27-499C-90B9-2D82876EED70}" type="presOf" srcId="{CDAB08EA-624B-4710-90BD-4B9C0A48173D}" destId="{77E18D06-DE30-44DD-B476-88F91F456544}" srcOrd="0" destOrd="0" presId="urn:microsoft.com/office/officeart/2009/3/layout/StepUpProcess"/>
    <dgm:cxn modelId="{EA612FCB-E46B-4053-9ACA-56E34E86FAC4}" type="presOf" srcId="{3AD64E36-8A5F-4EFB-A6D0-33686F868EBA}" destId="{7D4B8BA1-A9BC-4B58-AEF2-98A7FC66CCC9}" srcOrd="0" destOrd="0" presId="urn:microsoft.com/office/officeart/2009/3/layout/StepUpProcess"/>
    <dgm:cxn modelId="{6F86C7CD-6AB9-49B1-8461-DDEB9E9FB274}" type="presOf" srcId="{16C7AB06-66B7-4963-AF39-7AF9755E3672}" destId="{DEA57428-074D-4794-B963-F159CAF979B3}" srcOrd="0" destOrd="0" presId="urn:microsoft.com/office/officeart/2009/3/layout/StepUpProcess"/>
    <dgm:cxn modelId="{723CACCF-6F73-485B-B57E-99627C6C565F}" srcId="{0E5FE9F3-45BC-4136-B85B-CCCC1555D7EA}" destId="{2038D9AB-DAC6-4BD4-95AE-47DC6FD8CC29}" srcOrd="1" destOrd="0" parTransId="{BB5BD9C5-2A01-425A-AEAA-592372E60FE4}" sibTransId="{A37801E0-E812-4B4B-AFD9-EF1FB670607F}"/>
    <dgm:cxn modelId="{99D192EB-7729-4984-AC47-FD3C7B2875FC}" srcId="{0E5FE9F3-45BC-4136-B85B-CCCC1555D7EA}" destId="{3AD64E36-8A5F-4EFB-A6D0-33686F868EBA}" srcOrd="2" destOrd="0" parTransId="{84338357-9895-4B3A-B21E-73D40B0004A4}" sibTransId="{58DA909B-9774-48B9-819A-2090680F9F23}"/>
    <dgm:cxn modelId="{C774796A-9369-4F03-B504-13CAF9FB60B1}" type="presParOf" srcId="{5EB17C21-6AE4-419A-9B3D-C525D5165A71}" destId="{6E07AE8A-FA33-4DF8-8C5C-A7980E77F471}" srcOrd="0" destOrd="0" presId="urn:microsoft.com/office/officeart/2009/3/layout/StepUpProcess"/>
    <dgm:cxn modelId="{18298672-112D-479B-BAF1-9B0B9A716ADB}" type="presParOf" srcId="{6E07AE8A-FA33-4DF8-8C5C-A7980E77F471}" destId="{5F4B303A-382E-46EB-A277-6327939641A6}" srcOrd="0" destOrd="0" presId="urn:microsoft.com/office/officeart/2009/3/layout/StepUpProcess"/>
    <dgm:cxn modelId="{C053BC71-06B9-41EA-940E-087FC90B5558}" type="presParOf" srcId="{6E07AE8A-FA33-4DF8-8C5C-A7980E77F471}" destId="{3B4C6406-DEE9-4CED-B391-723DD2FF6770}" srcOrd="1" destOrd="0" presId="urn:microsoft.com/office/officeart/2009/3/layout/StepUpProcess"/>
    <dgm:cxn modelId="{5E2449E6-1B49-480C-B023-2FBE9E955297}" type="presParOf" srcId="{6E07AE8A-FA33-4DF8-8C5C-A7980E77F471}" destId="{B04BEF1B-267D-4BCA-B1E5-7315A0AE86B7}" srcOrd="2" destOrd="0" presId="urn:microsoft.com/office/officeart/2009/3/layout/StepUpProcess"/>
    <dgm:cxn modelId="{C10C1355-7B31-4456-8469-CE84B98A9FBF}" type="presParOf" srcId="{5EB17C21-6AE4-419A-9B3D-C525D5165A71}" destId="{5F1ACDD8-014B-4C2F-AF55-797D8019797B}" srcOrd="1" destOrd="0" presId="urn:microsoft.com/office/officeart/2009/3/layout/StepUpProcess"/>
    <dgm:cxn modelId="{EC0C7C2D-AC0C-4001-A309-EEA48476ABAC}" type="presParOf" srcId="{5F1ACDD8-014B-4C2F-AF55-797D8019797B}" destId="{97D6D4A9-A078-4227-93D2-46E80587E2B4}" srcOrd="0" destOrd="0" presId="urn:microsoft.com/office/officeart/2009/3/layout/StepUpProcess"/>
    <dgm:cxn modelId="{58865569-50C6-4526-9A73-B4CF019C66B6}" type="presParOf" srcId="{5EB17C21-6AE4-419A-9B3D-C525D5165A71}" destId="{AB9148CB-F5A8-4CC8-B5F6-13A6587A745C}" srcOrd="2" destOrd="0" presId="urn:microsoft.com/office/officeart/2009/3/layout/StepUpProcess"/>
    <dgm:cxn modelId="{2D3C9357-A790-4F6A-9F9D-5D331B1A1009}" type="presParOf" srcId="{AB9148CB-F5A8-4CC8-B5F6-13A6587A745C}" destId="{8FF36660-6805-4277-8211-301FE76E22A0}" srcOrd="0" destOrd="0" presId="urn:microsoft.com/office/officeart/2009/3/layout/StepUpProcess"/>
    <dgm:cxn modelId="{16EB9A1D-BFE1-4D73-BBA7-3C88123E3C7A}" type="presParOf" srcId="{AB9148CB-F5A8-4CC8-B5F6-13A6587A745C}" destId="{BFC6848A-2984-484C-BBE9-552A1F3898F4}" srcOrd="1" destOrd="0" presId="urn:microsoft.com/office/officeart/2009/3/layout/StepUpProcess"/>
    <dgm:cxn modelId="{47CC43E3-CF7A-4F95-91B4-AAF06E3C2748}" type="presParOf" srcId="{AB9148CB-F5A8-4CC8-B5F6-13A6587A745C}" destId="{499ADAC6-63D5-4B2A-B695-50F5B34ABBCA}" srcOrd="2" destOrd="0" presId="urn:microsoft.com/office/officeart/2009/3/layout/StepUpProcess"/>
    <dgm:cxn modelId="{61F8BB9F-A5CE-4B4E-9978-186195F73CFE}" type="presParOf" srcId="{5EB17C21-6AE4-419A-9B3D-C525D5165A71}" destId="{238F6BB3-0278-48AC-ADA0-F418988BA931}" srcOrd="3" destOrd="0" presId="urn:microsoft.com/office/officeart/2009/3/layout/StepUpProcess"/>
    <dgm:cxn modelId="{6D8B5751-E89F-4671-88D9-3593E85DB96A}" type="presParOf" srcId="{238F6BB3-0278-48AC-ADA0-F418988BA931}" destId="{AE4951CA-2A7E-4C69-B294-081031928FA2}" srcOrd="0" destOrd="0" presId="urn:microsoft.com/office/officeart/2009/3/layout/StepUpProcess"/>
    <dgm:cxn modelId="{6C890D4E-A01D-40BF-8D85-10578CC01FA6}" type="presParOf" srcId="{5EB17C21-6AE4-419A-9B3D-C525D5165A71}" destId="{AA0D4342-FD13-4AE8-8E1C-364945C58F1E}" srcOrd="4" destOrd="0" presId="urn:microsoft.com/office/officeart/2009/3/layout/StepUpProcess"/>
    <dgm:cxn modelId="{69F467AC-FBDA-4CE2-B047-D6E5E88F2A27}" type="presParOf" srcId="{AA0D4342-FD13-4AE8-8E1C-364945C58F1E}" destId="{0D9E84E3-5DE5-455F-B12E-76B9B20CB049}" srcOrd="0" destOrd="0" presId="urn:microsoft.com/office/officeart/2009/3/layout/StepUpProcess"/>
    <dgm:cxn modelId="{83C96381-390A-4DA2-85E3-EB87B5F80292}" type="presParOf" srcId="{AA0D4342-FD13-4AE8-8E1C-364945C58F1E}" destId="{7D4B8BA1-A9BC-4B58-AEF2-98A7FC66CCC9}" srcOrd="1" destOrd="0" presId="urn:microsoft.com/office/officeart/2009/3/layout/StepUpProcess"/>
    <dgm:cxn modelId="{17E9B761-0269-4CF4-A532-89D948DC5EB0}" type="presParOf" srcId="{AA0D4342-FD13-4AE8-8E1C-364945C58F1E}" destId="{51D9E991-16FE-46F8-86A5-64B01F7321A7}" srcOrd="2" destOrd="0" presId="urn:microsoft.com/office/officeart/2009/3/layout/StepUpProcess"/>
    <dgm:cxn modelId="{DE76D845-A070-45C8-9932-A7CADA8F5D22}" type="presParOf" srcId="{5EB17C21-6AE4-419A-9B3D-C525D5165A71}" destId="{F51F4BD0-66DA-475A-97E4-5E8128AEBACA}" srcOrd="5" destOrd="0" presId="urn:microsoft.com/office/officeart/2009/3/layout/StepUpProcess"/>
    <dgm:cxn modelId="{3283BD88-3267-41D1-9951-3BD3537FE1C9}" type="presParOf" srcId="{F51F4BD0-66DA-475A-97E4-5E8128AEBACA}" destId="{1622A46F-177F-4ED8-AEDD-E542032C3C85}" srcOrd="0" destOrd="0" presId="urn:microsoft.com/office/officeart/2009/3/layout/StepUpProcess"/>
    <dgm:cxn modelId="{0B665473-6CE1-451D-A463-175718ADACDE}" type="presParOf" srcId="{5EB17C21-6AE4-419A-9B3D-C525D5165A71}" destId="{B4E58F09-87BF-49B4-8EAE-DEFE345AF3AD}" srcOrd="6" destOrd="0" presId="urn:microsoft.com/office/officeart/2009/3/layout/StepUpProcess"/>
    <dgm:cxn modelId="{A5C1F117-DA38-49EE-8980-D75DD9A3031A}" type="presParOf" srcId="{B4E58F09-87BF-49B4-8EAE-DEFE345AF3AD}" destId="{80DD6AF4-FB27-4F5F-BD52-2C0331C7D682}" srcOrd="0" destOrd="0" presId="urn:microsoft.com/office/officeart/2009/3/layout/StepUpProcess"/>
    <dgm:cxn modelId="{CAC9359F-F7D6-42B7-B2CF-93B6E2A97A28}" type="presParOf" srcId="{B4E58F09-87BF-49B4-8EAE-DEFE345AF3AD}" destId="{77E18D06-DE30-44DD-B476-88F91F456544}" srcOrd="1" destOrd="0" presId="urn:microsoft.com/office/officeart/2009/3/layout/StepUpProcess"/>
    <dgm:cxn modelId="{0961979A-0964-42C8-A57C-9F14C8EBC6D0}" type="presParOf" srcId="{B4E58F09-87BF-49B4-8EAE-DEFE345AF3AD}" destId="{424AEB65-4F4D-4703-B439-E23B58C1E5EB}" srcOrd="2" destOrd="0" presId="urn:microsoft.com/office/officeart/2009/3/layout/StepUpProcess"/>
    <dgm:cxn modelId="{2291BB16-1C14-402D-B3EE-D1762FCA7757}" type="presParOf" srcId="{5EB17C21-6AE4-419A-9B3D-C525D5165A71}" destId="{661953AD-0741-489E-BC6E-C5A0FD2C0821}" srcOrd="7" destOrd="0" presId="urn:microsoft.com/office/officeart/2009/3/layout/StepUpProcess"/>
    <dgm:cxn modelId="{FC0DBC01-BD29-4A3F-8B22-8B83E77CB5A8}" type="presParOf" srcId="{661953AD-0741-489E-BC6E-C5A0FD2C0821}" destId="{1C620408-6DEB-424A-ACFB-DB9CB3F5A831}" srcOrd="0" destOrd="0" presId="urn:microsoft.com/office/officeart/2009/3/layout/StepUpProcess"/>
    <dgm:cxn modelId="{B9E19132-451E-4E01-A5ED-A9A10EC54CAA}" type="presParOf" srcId="{5EB17C21-6AE4-419A-9B3D-C525D5165A71}" destId="{8B5D038E-AB2D-43D3-BF3A-9921EE3E80C6}" srcOrd="8" destOrd="0" presId="urn:microsoft.com/office/officeart/2009/3/layout/StepUpProcess"/>
    <dgm:cxn modelId="{765C305F-83C7-46B7-91E5-2B493C69C845}" type="presParOf" srcId="{8B5D038E-AB2D-43D3-BF3A-9921EE3E80C6}" destId="{1B0DD8AB-7726-4853-822A-244609E3992C}" srcOrd="0" destOrd="0" presId="urn:microsoft.com/office/officeart/2009/3/layout/StepUpProcess"/>
    <dgm:cxn modelId="{0EB3F8F6-4201-4311-8F7D-87A26311E647}" type="presParOf" srcId="{8B5D038E-AB2D-43D3-BF3A-9921EE3E80C6}" destId="{DEA57428-074D-4794-B963-F159CAF979B3}"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0B1049-854B-4578-97F5-3E6C8A8FC4A1}" type="doc">
      <dgm:prSet loTypeId="urn:microsoft.com/office/officeart/2005/8/layout/process4" loCatId="list" qsTypeId="urn:microsoft.com/office/officeart/2005/8/quickstyle/simple3" qsCatId="simple" csTypeId="urn:microsoft.com/office/officeart/2005/8/colors/accent1_2" csCatId="accent1" phldr="1"/>
      <dgm:spPr/>
      <dgm:t>
        <a:bodyPr/>
        <a:lstStyle/>
        <a:p>
          <a:endParaRPr lang="tr-TR"/>
        </a:p>
      </dgm:t>
    </dgm:pt>
    <dgm:pt modelId="{99D3F2C3-609E-42EB-99A4-D4CFBD6F1F96}">
      <dgm:prSet/>
      <dgm:spPr/>
      <dgm:t>
        <a:bodyPr/>
        <a:lstStyle/>
        <a:p>
          <a:pPr rtl="0"/>
          <a:r>
            <a:rPr lang="tr-TR" b="1" dirty="0"/>
            <a:t>Kişilerarası çatışma yönetimi için</a:t>
          </a:r>
          <a:endParaRPr lang="tr-TR" dirty="0"/>
        </a:p>
      </dgm:t>
    </dgm:pt>
    <dgm:pt modelId="{9FCEC221-F9BF-4F8F-8ABA-1AF6C6316140}" type="parTrans" cxnId="{E8E1D09F-8C93-46FF-9C8B-201900B31A83}">
      <dgm:prSet/>
      <dgm:spPr/>
      <dgm:t>
        <a:bodyPr/>
        <a:lstStyle/>
        <a:p>
          <a:endParaRPr lang="tr-TR"/>
        </a:p>
      </dgm:t>
    </dgm:pt>
    <dgm:pt modelId="{CE2698FF-808C-4ECB-AD8D-99DA531D0F83}" type="sibTrans" cxnId="{E8E1D09F-8C93-46FF-9C8B-201900B31A83}">
      <dgm:prSet/>
      <dgm:spPr/>
      <dgm:t>
        <a:bodyPr/>
        <a:lstStyle/>
        <a:p>
          <a:endParaRPr lang="tr-TR"/>
        </a:p>
      </dgm:t>
    </dgm:pt>
    <dgm:pt modelId="{EE5311EC-E946-4835-A8A7-1781296C3DC3}">
      <dgm:prSet/>
      <dgm:spPr/>
      <dgm:t>
        <a:bodyPr/>
        <a:lstStyle/>
        <a:p>
          <a:pPr rtl="0"/>
          <a:r>
            <a:rPr lang="tr-TR" b="1"/>
            <a:t>İletişim becerilerinizi geliştirin</a:t>
          </a:r>
          <a:endParaRPr lang="tr-TR"/>
        </a:p>
      </dgm:t>
    </dgm:pt>
    <dgm:pt modelId="{8C10BD4A-2E2F-4382-BB82-5BD30A12143C}" type="parTrans" cxnId="{742A0A50-287A-4893-AA9D-4CF04949FF14}">
      <dgm:prSet/>
      <dgm:spPr/>
      <dgm:t>
        <a:bodyPr/>
        <a:lstStyle/>
        <a:p>
          <a:endParaRPr lang="tr-TR"/>
        </a:p>
      </dgm:t>
    </dgm:pt>
    <dgm:pt modelId="{B9A226C6-7AD5-43E6-88BC-CE46AF638C49}" type="sibTrans" cxnId="{742A0A50-287A-4893-AA9D-4CF04949FF14}">
      <dgm:prSet/>
      <dgm:spPr/>
      <dgm:t>
        <a:bodyPr/>
        <a:lstStyle/>
        <a:p>
          <a:endParaRPr lang="tr-TR"/>
        </a:p>
      </dgm:t>
    </dgm:pt>
    <dgm:pt modelId="{A816E772-CA1D-4A4B-B3AA-A06B16427DD3}" type="pres">
      <dgm:prSet presAssocID="{400B1049-854B-4578-97F5-3E6C8A8FC4A1}" presName="Name0" presStyleCnt="0">
        <dgm:presLayoutVars>
          <dgm:dir/>
          <dgm:animLvl val="lvl"/>
          <dgm:resizeHandles val="exact"/>
        </dgm:presLayoutVars>
      </dgm:prSet>
      <dgm:spPr/>
    </dgm:pt>
    <dgm:pt modelId="{0D89C3D0-E998-43CA-B30D-6346279D0F27}" type="pres">
      <dgm:prSet presAssocID="{EE5311EC-E946-4835-A8A7-1781296C3DC3}" presName="boxAndChildren" presStyleCnt="0"/>
      <dgm:spPr/>
    </dgm:pt>
    <dgm:pt modelId="{64058D52-0309-4897-BF1A-2ADCE7FD6A45}" type="pres">
      <dgm:prSet presAssocID="{EE5311EC-E946-4835-A8A7-1781296C3DC3}" presName="parentTextBox" presStyleLbl="node1" presStyleIdx="0" presStyleCnt="2"/>
      <dgm:spPr/>
    </dgm:pt>
    <dgm:pt modelId="{B65C19BB-C4F9-433A-846C-76884A4A1969}" type="pres">
      <dgm:prSet presAssocID="{CE2698FF-808C-4ECB-AD8D-99DA531D0F83}" presName="sp" presStyleCnt="0"/>
      <dgm:spPr/>
    </dgm:pt>
    <dgm:pt modelId="{9494B5A9-9C83-4100-9DF7-8267401D48CF}" type="pres">
      <dgm:prSet presAssocID="{99D3F2C3-609E-42EB-99A4-D4CFBD6F1F96}" presName="arrowAndChildren" presStyleCnt="0"/>
      <dgm:spPr/>
    </dgm:pt>
    <dgm:pt modelId="{86564C5F-7E2C-4DA4-91E4-276C69BF51BE}" type="pres">
      <dgm:prSet presAssocID="{99D3F2C3-609E-42EB-99A4-D4CFBD6F1F96}" presName="parentTextArrow" presStyleLbl="node1" presStyleIdx="1" presStyleCnt="2"/>
      <dgm:spPr/>
    </dgm:pt>
  </dgm:ptLst>
  <dgm:cxnLst>
    <dgm:cxn modelId="{1F8BEA40-0830-4446-A33B-8430A5C4B5BD}" type="presOf" srcId="{400B1049-854B-4578-97F5-3E6C8A8FC4A1}" destId="{A816E772-CA1D-4A4B-B3AA-A06B16427DD3}" srcOrd="0" destOrd="0" presId="urn:microsoft.com/office/officeart/2005/8/layout/process4"/>
    <dgm:cxn modelId="{B3D5D846-634F-41FA-A5F1-DFADB4165173}" type="presOf" srcId="{EE5311EC-E946-4835-A8A7-1781296C3DC3}" destId="{64058D52-0309-4897-BF1A-2ADCE7FD6A45}" srcOrd="0" destOrd="0" presId="urn:microsoft.com/office/officeart/2005/8/layout/process4"/>
    <dgm:cxn modelId="{1F728649-A181-45F4-B10A-CC301C090B9E}" type="presOf" srcId="{99D3F2C3-609E-42EB-99A4-D4CFBD6F1F96}" destId="{86564C5F-7E2C-4DA4-91E4-276C69BF51BE}" srcOrd="0" destOrd="0" presId="urn:microsoft.com/office/officeart/2005/8/layout/process4"/>
    <dgm:cxn modelId="{742A0A50-287A-4893-AA9D-4CF04949FF14}" srcId="{400B1049-854B-4578-97F5-3E6C8A8FC4A1}" destId="{EE5311EC-E946-4835-A8A7-1781296C3DC3}" srcOrd="1" destOrd="0" parTransId="{8C10BD4A-2E2F-4382-BB82-5BD30A12143C}" sibTransId="{B9A226C6-7AD5-43E6-88BC-CE46AF638C49}"/>
    <dgm:cxn modelId="{E8E1D09F-8C93-46FF-9C8B-201900B31A83}" srcId="{400B1049-854B-4578-97F5-3E6C8A8FC4A1}" destId="{99D3F2C3-609E-42EB-99A4-D4CFBD6F1F96}" srcOrd="0" destOrd="0" parTransId="{9FCEC221-F9BF-4F8F-8ABA-1AF6C6316140}" sibTransId="{CE2698FF-808C-4ECB-AD8D-99DA531D0F83}"/>
    <dgm:cxn modelId="{D1B1FA27-13D8-4EDC-BF77-E7C089FE0731}" type="presParOf" srcId="{A816E772-CA1D-4A4B-B3AA-A06B16427DD3}" destId="{0D89C3D0-E998-43CA-B30D-6346279D0F27}" srcOrd="0" destOrd="0" presId="urn:microsoft.com/office/officeart/2005/8/layout/process4"/>
    <dgm:cxn modelId="{9344EDEE-07F5-485C-8282-0D9AACFA5F72}" type="presParOf" srcId="{0D89C3D0-E998-43CA-B30D-6346279D0F27}" destId="{64058D52-0309-4897-BF1A-2ADCE7FD6A45}" srcOrd="0" destOrd="0" presId="urn:microsoft.com/office/officeart/2005/8/layout/process4"/>
    <dgm:cxn modelId="{82E7F99D-002D-457C-9C27-2845F984C953}" type="presParOf" srcId="{A816E772-CA1D-4A4B-B3AA-A06B16427DD3}" destId="{B65C19BB-C4F9-433A-846C-76884A4A1969}" srcOrd="1" destOrd="0" presId="urn:microsoft.com/office/officeart/2005/8/layout/process4"/>
    <dgm:cxn modelId="{F0EE3581-D33A-4E52-9EF0-55B9EA26B8FE}" type="presParOf" srcId="{A816E772-CA1D-4A4B-B3AA-A06B16427DD3}" destId="{9494B5A9-9C83-4100-9DF7-8267401D48CF}" srcOrd="2" destOrd="0" presId="urn:microsoft.com/office/officeart/2005/8/layout/process4"/>
    <dgm:cxn modelId="{A82CA99A-9645-4F2F-88BE-589E98C84698}" type="presParOf" srcId="{9494B5A9-9C83-4100-9DF7-8267401D48CF}" destId="{86564C5F-7E2C-4DA4-91E4-276C69BF51B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C815A2-1786-4346-A2BB-C3AE5B160A0A}" type="doc">
      <dgm:prSet loTypeId="urn:microsoft.com/office/officeart/2005/8/layout/cycle6" loCatId="cycle" qsTypeId="urn:microsoft.com/office/officeart/2005/8/quickstyle/simple1" qsCatId="simple" csTypeId="urn:microsoft.com/office/officeart/2005/8/colors/colorful4" csCatId="colorful" phldr="1"/>
      <dgm:spPr/>
      <dgm:t>
        <a:bodyPr/>
        <a:lstStyle/>
        <a:p>
          <a:endParaRPr lang="tr-TR"/>
        </a:p>
      </dgm:t>
    </dgm:pt>
    <dgm:pt modelId="{1485CBC1-6DED-4D61-96E1-2BD2831D2294}">
      <dgm:prSet custT="1"/>
      <dgm:spPr/>
      <dgm:t>
        <a:bodyPr/>
        <a:lstStyle/>
        <a:p>
          <a:pPr rtl="0"/>
          <a:r>
            <a:rPr lang="tr-TR" sz="2800" b="1" dirty="0"/>
            <a:t>Empati</a:t>
          </a:r>
          <a:endParaRPr lang="tr-TR" sz="2800" dirty="0"/>
        </a:p>
      </dgm:t>
    </dgm:pt>
    <dgm:pt modelId="{8CAFCCD5-92ED-4EF8-BDF1-3740DC3B55AE}" type="parTrans" cxnId="{EAF14D35-1F8F-4CB1-9C5D-B55DF2FC2C23}">
      <dgm:prSet/>
      <dgm:spPr/>
      <dgm:t>
        <a:bodyPr/>
        <a:lstStyle/>
        <a:p>
          <a:endParaRPr lang="tr-TR"/>
        </a:p>
      </dgm:t>
    </dgm:pt>
    <dgm:pt modelId="{D2740807-3A96-4D2E-805D-68D9C2BB28A0}" type="sibTrans" cxnId="{EAF14D35-1F8F-4CB1-9C5D-B55DF2FC2C23}">
      <dgm:prSet/>
      <dgm:spPr/>
      <dgm:t>
        <a:bodyPr/>
        <a:lstStyle/>
        <a:p>
          <a:endParaRPr lang="tr-TR"/>
        </a:p>
      </dgm:t>
    </dgm:pt>
    <dgm:pt modelId="{C8EAC16F-A662-4FD6-B792-A643A5106C38}">
      <dgm:prSet custT="1"/>
      <dgm:spPr/>
      <dgm:t>
        <a:bodyPr/>
        <a:lstStyle/>
        <a:p>
          <a:pPr rtl="0"/>
          <a:r>
            <a:rPr lang="tr-TR" sz="2800" b="1" dirty="0"/>
            <a:t>Problem çözme</a:t>
          </a:r>
          <a:endParaRPr lang="tr-TR" sz="2800" dirty="0"/>
        </a:p>
      </dgm:t>
    </dgm:pt>
    <dgm:pt modelId="{4E58ECE8-9E13-458F-990B-8AD306A0B9A9}" type="parTrans" cxnId="{5955D462-97CF-4EF9-BD95-A6831BC479FB}">
      <dgm:prSet/>
      <dgm:spPr/>
      <dgm:t>
        <a:bodyPr/>
        <a:lstStyle/>
        <a:p>
          <a:endParaRPr lang="tr-TR"/>
        </a:p>
      </dgm:t>
    </dgm:pt>
    <dgm:pt modelId="{4E4A32C6-1810-498F-B3FD-C39B1FDFAB8C}" type="sibTrans" cxnId="{5955D462-97CF-4EF9-BD95-A6831BC479FB}">
      <dgm:prSet/>
      <dgm:spPr/>
      <dgm:t>
        <a:bodyPr/>
        <a:lstStyle/>
        <a:p>
          <a:endParaRPr lang="tr-TR"/>
        </a:p>
      </dgm:t>
    </dgm:pt>
    <dgm:pt modelId="{51A3D683-C774-498B-A1CD-8008131F50DA}">
      <dgm:prSet custT="1"/>
      <dgm:spPr/>
      <dgm:t>
        <a:bodyPr/>
        <a:lstStyle/>
        <a:p>
          <a:pPr rtl="0"/>
          <a:r>
            <a:rPr lang="tr-TR" sz="2800" b="1" dirty="0"/>
            <a:t>Eleştirel düşünme</a:t>
          </a:r>
          <a:endParaRPr lang="tr-TR" sz="2800" dirty="0"/>
        </a:p>
      </dgm:t>
    </dgm:pt>
    <dgm:pt modelId="{00DE0ED9-CA18-43EF-A914-BDEC3683CEBF}" type="parTrans" cxnId="{ECC9E105-B529-4C5E-BD9B-4DDDB9C9F1AF}">
      <dgm:prSet/>
      <dgm:spPr/>
      <dgm:t>
        <a:bodyPr/>
        <a:lstStyle/>
        <a:p>
          <a:endParaRPr lang="tr-TR"/>
        </a:p>
      </dgm:t>
    </dgm:pt>
    <dgm:pt modelId="{98C1BEC5-9BD8-4678-8BE0-19ACAE9965CE}" type="sibTrans" cxnId="{ECC9E105-B529-4C5E-BD9B-4DDDB9C9F1AF}">
      <dgm:prSet/>
      <dgm:spPr/>
      <dgm:t>
        <a:bodyPr/>
        <a:lstStyle/>
        <a:p>
          <a:endParaRPr lang="tr-TR"/>
        </a:p>
      </dgm:t>
    </dgm:pt>
    <dgm:pt modelId="{072D8B65-8207-4D58-859B-4B00B4ED07C5}">
      <dgm:prSet custT="1"/>
      <dgm:spPr/>
      <dgm:t>
        <a:bodyPr/>
        <a:lstStyle/>
        <a:p>
          <a:pPr rtl="0"/>
          <a:r>
            <a:rPr lang="tr-TR" sz="2800" b="1" dirty="0"/>
            <a:t>Karar vermeyi sağlar</a:t>
          </a:r>
          <a:endParaRPr lang="tr-TR" sz="2800" dirty="0"/>
        </a:p>
      </dgm:t>
    </dgm:pt>
    <dgm:pt modelId="{6A348EB6-AF84-45CE-8515-4368C5E9C8B9}" type="parTrans" cxnId="{D67E5EA9-3334-4661-9790-F3BD54A41B1D}">
      <dgm:prSet/>
      <dgm:spPr/>
      <dgm:t>
        <a:bodyPr/>
        <a:lstStyle/>
        <a:p>
          <a:endParaRPr lang="tr-TR"/>
        </a:p>
      </dgm:t>
    </dgm:pt>
    <dgm:pt modelId="{D204FD3F-8DCC-4A6B-8174-93E7E3637468}" type="sibTrans" cxnId="{D67E5EA9-3334-4661-9790-F3BD54A41B1D}">
      <dgm:prSet/>
      <dgm:spPr/>
      <dgm:t>
        <a:bodyPr/>
        <a:lstStyle/>
        <a:p>
          <a:endParaRPr lang="tr-TR"/>
        </a:p>
      </dgm:t>
    </dgm:pt>
    <dgm:pt modelId="{55149982-C62B-4B08-AA24-6F37A2697E21}" type="pres">
      <dgm:prSet presAssocID="{36C815A2-1786-4346-A2BB-C3AE5B160A0A}" presName="cycle" presStyleCnt="0">
        <dgm:presLayoutVars>
          <dgm:dir/>
          <dgm:resizeHandles val="exact"/>
        </dgm:presLayoutVars>
      </dgm:prSet>
      <dgm:spPr/>
    </dgm:pt>
    <dgm:pt modelId="{F44D7FCE-80C5-4D2D-93A6-86A9FF23AE0B}" type="pres">
      <dgm:prSet presAssocID="{1485CBC1-6DED-4D61-96E1-2BD2831D2294}" presName="node" presStyleLbl="node1" presStyleIdx="0" presStyleCnt="4">
        <dgm:presLayoutVars>
          <dgm:bulletEnabled val="1"/>
        </dgm:presLayoutVars>
      </dgm:prSet>
      <dgm:spPr/>
    </dgm:pt>
    <dgm:pt modelId="{C60534EB-A97E-492E-999B-8B148B59AD3B}" type="pres">
      <dgm:prSet presAssocID="{1485CBC1-6DED-4D61-96E1-2BD2831D2294}" presName="spNode" presStyleCnt="0"/>
      <dgm:spPr/>
    </dgm:pt>
    <dgm:pt modelId="{077C1897-31AE-4ECB-A5D3-71A4094DE557}" type="pres">
      <dgm:prSet presAssocID="{D2740807-3A96-4D2E-805D-68D9C2BB28A0}" presName="sibTrans" presStyleLbl="sibTrans1D1" presStyleIdx="0" presStyleCnt="4"/>
      <dgm:spPr/>
    </dgm:pt>
    <dgm:pt modelId="{9913F015-CC80-45C3-8A6A-AB8042DA01E9}" type="pres">
      <dgm:prSet presAssocID="{51A3D683-C774-498B-A1CD-8008131F50DA}" presName="node" presStyleLbl="node1" presStyleIdx="1" presStyleCnt="4">
        <dgm:presLayoutVars>
          <dgm:bulletEnabled val="1"/>
        </dgm:presLayoutVars>
      </dgm:prSet>
      <dgm:spPr/>
    </dgm:pt>
    <dgm:pt modelId="{05FB00BB-DFE9-4C84-800B-3027044C9167}" type="pres">
      <dgm:prSet presAssocID="{51A3D683-C774-498B-A1CD-8008131F50DA}" presName="spNode" presStyleCnt="0"/>
      <dgm:spPr/>
    </dgm:pt>
    <dgm:pt modelId="{A074EA70-90C6-4B08-9C11-C2FF5D74A076}" type="pres">
      <dgm:prSet presAssocID="{98C1BEC5-9BD8-4678-8BE0-19ACAE9965CE}" presName="sibTrans" presStyleLbl="sibTrans1D1" presStyleIdx="1" presStyleCnt="4"/>
      <dgm:spPr/>
    </dgm:pt>
    <dgm:pt modelId="{F07F11C9-9C70-48DF-ABAE-C4CD413222B0}" type="pres">
      <dgm:prSet presAssocID="{072D8B65-8207-4D58-859B-4B00B4ED07C5}" presName="node" presStyleLbl="node1" presStyleIdx="2" presStyleCnt="4">
        <dgm:presLayoutVars>
          <dgm:bulletEnabled val="1"/>
        </dgm:presLayoutVars>
      </dgm:prSet>
      <dgm:spPr/>
    </dgm:pt>
    <dgm:pt modelId="{05ECBF0B-FFEA-4A88-8344-A59DCD6A9ABD}" type="pres">
      <dgm:prSet presAssocID="{072D8B65-8207-4D58-859B-4B00B4ED07C5}" presName="spNode" presStyleCnt="0"/>
      <dgm:spPr/>
    </dgm:pt>
    <dgm:pt modelId="{4F982641-BA20-4DDA-9F10-0E5489ECA26E}" type="pres">
      <dgm:prSet presAssocID="{D204FD3F-8DCC-4A6B-8174-93E7E3637468}" presName="sibTrans" presStyleLbl="sibTrans1D1" presStyleIdx="2" presStyleCnt="4"/>
      <dgm:spPr/>
    </dgm:pt>
    <dgm:pt modelId="{16579412-277D-43A3-BC95-14629ACC3519}" type="pres">
      <dgm:prSet presAssocID="{C8EAC16F-A662-4FD6-B792-A643A5106C38}" presName="node" presStyleLbl="node1" presStyleIdx="3" presStyleCnt="4">
        <dgm:presLayoutVars>
          <dgm:bulletEnabled val="1"/>
        </dgm:presLayoutVars>
      </dgm:prSet>
      <dgm:spPr/>
    </dgm:pt>
    <dgm:pt modelId="{5A0414D7-EC64-4AFB-B0CF-3E4D4E2AB12D}" type="pres">
      <dgm:prSet presAssocID="{C8EAC16F-A662-4FD6-B792-A643A5106C38}" presName="spNode" presStyleCnt="0"/>
      <dgm:spPr/>
    </dgm:pt>
    <dgm:pt modelId="{E32DE88E-E4CA-4C99-9D02-B3BB88D1281D}" type="pres">
      <dgm:prSet presAssocID="{4E4A32C6-1810-498F-B3FD-C39B1FDFAB8C}" presName="sibTrans" presStyleLbl="sibTrans1D1" presStyleIdx="3" presStyleCnt="4"/>
      <dgm:spPr/>
    </dgm:pt>
  </dgm:ptLst>
  <dgm:cxnLst>
    <dgm:cxn modelId="{ECC9E105-B529-4C5E-BD9B-4DDDB9C9F1AF}" srcId="{36C815A2-1786-4346-A2BB-C3AE5B160A0A}" destId="{51A3D683-C774-498B-A1CD-8008131F50DA}" srcOrd="1" destOrd="0" parTransId="{00DE0ED9-CA18-43EF-A914-BDEC3683CEBF}" sibTransId="{98C1BEC5-9BD8-4678-8BE0-19ACAE9965CE}"/>
    <dgm:cxn modelId="{1732E411-B923-4444-8ABB-D6E98DF671B6}" type="presOf" srcId="{D2740807-3A96-4D2E-805D-68D9C2BB28A0}" destId="{077C1897-31AE-4ECB-A5D3-71A4094DE557}" srcOrd="0" destOrd="0" presId="urn:microsoft.com/office/officeart/2005/8/layout/cycle6"/>
    <dgm:cxn modelId="{EAF14D35-1F8F-4CB1-9C5D-B55DF2FC2C23}" srcId="{36C815A2-1786-4346-A2BB-C3AE5B160A0A}" destId="{1485CBC1-6DED-4D61-96E1-2BD2831D2294}" srcOrd="0" destOrd="0" parTransId="{8CAFCCD5-92ED-4EF8-BDF1-3740DC3B55AE}" sibTransId="{D2740807-3A96-4D2E-805D-68D9C2BB28A0}"/>
    <dgm:cxn modelId="{5955D462-97CF-4EF9-BD95-A6831BC479FB}" srcId="{36C815A2-1786-4346-A2BB-C3AE5B160A0A}" destId="{C8EAC16F-A662-4FD6-B792-A643A5106C38}" srcOrd="3" destOrd="0" parTransId="{4E58ECE8-9E13-458F-990B-8AD306A0B9A9}" sibTransId="{4E4A32C6-1810-498F-B3FD-C39B1FDFAB8C}"/>
    <dgm:cxn modelId="{9FBC8D6C-2563-486E-A63D-9B3097A4D412}" type="presOf" srcId="{36C815A2-1786-4346-A2BB-C3AE5B160A0A}" destId="{55149982-C62B-4B08-AA24-6F37A2697E21}" srcOrd="0" destOrd="0" presId="urn:microsoft.com/office/officeart/2005/8/layout/cycle6"/>
    <dgm:cxn modelId="{7A690076-9B55-4E96-A8ED-F96D4BA2AE25}" type="presOf" srcId="{1485CBC1-6DED-4D61-96E1-2BD2831D2294}" destId="{F44D7FCE-80C5-4D2D-93A6-86A9FF23AE0B}" srcOrd="0" destOrd="0" presId="urn:microsoft.com/office/officeart/2005/8/layout/cycle6"/>
    <dgm:cxn modelId="{07075F7D-1BD8-4C7B-8327-79DD82954950}" type="presOf" srcId="{D204FD3F-8DCC-4A6B-8174-93E7E3637468}" destId="{4F982641-BA20-4DDA-9F10-0E5489ECA26E}" srcOrd="0" destOrd="0" presId="urn:microsoft.com/office/officeart/2005/8/layout/cycle6"/>
    <dgm:cxn modelId="{16DADD92-7A30-4D75-9CDD-B9D827AEC61B}" type="presOf" srcId="{98C1BEC5-9BD8-4678-8BE0-19ACAE9965CE}" destId="{A074EA70-90C6-4B08-9C11-C2FF5D74A076}" srcOrd="0" destOrd="0" presId="urn:microsoft.com/office/officeart/2005/8/layout/cycle6"/>
    <dgm:cxn modelId="{D67E5EA9-3334-4661-9790-F3BD54A41B1D}" srcId="{36C815A2-1786-4346-A2BB-C3AE5B160A0A}" destId="{072D8B65-8207-4D58-859B-4B00B4ED07C5}" srcOrd="2" destOrd="0" parTransId="{6A348EB6-AF84-45CE-8515-4368C5E9C8B9}" sibTransId="{D204FD3F-8DCC-4A6B-8174-93E7E3637468}"/>
    <dgm:cxn modelId="{2E6AC3B9-7EF6-4042-A658-9C2B9D43425B}" type="presOf" srcId="{4E4A32C6-1810-498F-B3FD-C39B1FDFAB8C}" destId="{E32DE88E-E4CA-4C99-9D02-B3BB88D1281D}" srcOrd="0" destOrd="0" presId="urn:microsoft.com/office/officeart/2005/8/layout/cycle6"/>
    <dgm:cxn modelId="{1118EDBA-484E-42BB-AD92-45064EBE9B78}" type="presOf" srcId="{51A3D683-C774-498B-A1CD-8008131F50DA}" destId="{9913F015-CC80-45C3-8A6A-AB8042DA01E9}" srcOrd="0" destOrd="0" presId="urn:microsoft.com/office/officeart/2005/8/layout/cycle6"/>
    <dgm:cxn modelId="{8C4020C1-D604-45E2-9AEC-28E8909CF3B5}" type="presOf" srcId="{C8EAC16F-A662-4FD6-B792-A643A5106C38}" destId="{16579412-277D-43A3-BC95-14629ACC3519}" srcOrd="0" destOrd="0" presId="urn:microsoft.com/office/officeart/2005/8/layout/cycle6"/>
    <dgm:cxn modelId="{46477EF5-CB7E-45DC-8058-F279E51C5BB0}" type="presOf" srcId="{072D8B65-8207-4D58-859B-4B00B4ED07C5}" destId="{F07F11C9-9C70-48DF-ABAE-C4CD413222B0}" srcOrd="0" destOrd="0" presId="urn:microsoft.com/office/officeart/2005/8/layout/cycle6"/>
    <dgm:cxn modelId="{92A5FBDC-7842-4649-B55D-1692E3EF157C}" type="presParOf" srcId="{55149982-C62B-4B08-AA24-6F37A2697E21}" destId="{F44D7FCE-80C5-4D2D-93A6-86A9FF23AE0B}" srcOrd="0" destOrd="0" presId="urn:microsoft.com/office/officeart/2005/8/layout/cycle6"/>
    <dgm:cxn modelId="{31E05014-24F2-4A93-A2EF-47B35CB06F8B}" type="presParOf" srcId="{55149982-C62B-4B08-AA24-6F37A2697E21}" destId="{C60534EB-A97E-492E-999B-8B148B59AD3B}" srcOrd="1" destOrd="0" presId="urn:microsoft.com/office/officeart/2005/8/layout/cycle6"/>
    <dgm:cxn modelId="{6FFE0BA0-4EB7-48CB-A2F9-03EBF6F33CE7}" type="presParOf" srcId="{55149982-C62B-4B08-AA24-6F37A2697E21}" destId="{077C1897-31AE-4ECB-A5D3-71A4094DE557}" srcOrd="2" destOrd="0" presId="urn:microsoft.com/office/officeart/2005/8/layout/cycle6"/>
    <dgm:cxn modelId="{EDD01183-7FFE-4245-95D8-0AD11718329E}" type="presParOf" srcId="{55149982-C62B-4B08-AA24-6F37A2697E21}" destId="{9913F015-CC80-45C3-8A6A-AB8042DA01E9}" srcOrd="3" destOrd="0" presId="urn:microsoft.com/office/officeart/2005/8/layout/cycle6"/>
    <dgm:cxn modelId="{383C0E6C-30F9-49E4-BA24-1E12EDA100B4}" type="presParOf" srcId="{55149982-C62B-4B08-AA24-6F37A2697E21}" destId="{05FB00BB-DFE9-4C84-800B-3027044C9167}" srcOrd="4" destOrd="0" presId="urn:microsoft.com/office/officeart/2005/8/layout/cycle6"/>
    <dgm:cxn modelId="{009DB022-D3D4-4AC7-9B75-9A825F8D7E8E}" type="presParOf" srcId="{55149982-C62B-4B08-AA24-6F37A2697E21}" destId="{A074EA70-90C6-4B08-9C11-C2FF5D74A076}" srcOrd="5" destOrd="0" presId="urn:microsoft.com/office/officeart/2005/8/layout/cycle6"/>
    <dgm:cxn modelId="{AAA0D843-9074-48CA-B428-90824DD82038}" type="presParOf" srcId="{55149982-C62B-4B08-AA24-6F37A2697E21}" destId="{F07F11C9-9C70-48DF-ABAE-C4CD413222B0}" srcOrd="6" destOrd="0" presId="urn:microsoft.com/office/officeart/2005/8/layout/cycle6"/>
    <dgm:cxn modelId="{8020C2EA-F02C-4809-B61E-5E57A2EDCC58}" type="presParOf" srcId="{55149982-C62B-4B08-AA24-6F37A2697E21}" destId="{05ECBF0B-FFEA-4A88-8344-A59DCD6A9ABD}" srcOrd="7" destOrd="0" presId="urn:microsoft.com/office/officeart/2005/8/layout/cycle6"/>
    <dgm:cxn modelId="{38A40CA2-2412-45EE-B0E8-FAD35175DEFE}" type="presParOf" srcId="{55149982-C62B-4B08-AA24-6F37A2697E21}" destId="{4F982641-BA20-4DDA-9F10-0E5489ECA26E}" srcOrd="8" destOrd="0" presId="urn:microsoft.com/office/officeart/2005/8/layout/cycle6"/>
    <dgm:cxn modelId="{19A58BA9-0742-4CB7-8BC8-2AF2E6C90747}" type="presParOf" srcId="{55149982-C62B-4B08-AA24-6F37A2697E21}" destId="{16579412-277D-43A3-BC95-14629ACC3519}" srcOrd="9" destOrd="0" presId="urn:microsoft.com/office/officeart/2005/8/layout/cycle6"/>
    <dgm:cxn modelId="{ABC24EB0-7B3F-4D77-B5B6-ECE4FF709310}" type="presParOf" srcId="{55149982-C62B-4B08-AA24-6F37A2697E21}" destId="{5A0414D7-EC64-4AFB-B0CF-3E4D4E2AB12D}" srcOrd="10" destOrd="0" presId="urn:microsoft.com/office/officeart/2005/8/layout/cycle6"/>
    <dgm:cxn modelId="{D2CD6255-A777-45F8-9560-306272ECC986}" type="presParOf" srcId="{55149982-C62B-4B08-AA24-6F37A2697E21}" destId="{E32DE88E-E4CA-4C99-9D02-B3BB88D1281D}"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B303A-382E-46EB-A277-6327939641A6}">
      <dsp:nvSpPr>
        <dsp:cNvPr id="0" name=""/>
        <dsp:cNvSpPr/>
      </dsp:nvSpPr>
      <dsp:spPr>
        <a:xfrm rot="5400000">
          <a:off x="320740" y="2436464"/>
          <a:ext cx="956930" cy="159231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4C6406-DEE9-4CED-B391-723DD2FF6770}">
      <dsp:nvSpPr>
        <dsp:cNvPr id="0" name=""/>
        <dsp:cNvSpPr/>
      </dsp:nvSpPr>
      <dsp:spPr>
        <a:xfrm>
          <a:off x="161004" y="2912222"/>
          <a:ext cx="1437547" cy="1260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dirty="0"/>
            <a:t>Acemilik (</a:t>
          </a:r>
          <a:r>
            <a:rPr lang="tr-TR" sz="2400" kern="1200" dirty="0" err="1"/>
            <a:t>novice</a:t>
          </a:r>
          <a:r>
            <a:rPr lang="tr-TR" sz="2400" kern="1200" dirty="0"/>
            <a:t>) </a:t>
          </a:r>
          <a:r>
            <a:rPr lang="tr-TR" sz="2400" b="1" kern="1200" dirty="0"/>
            <a:t>aşaması-Acemi hemşire  </a:t>
          </a:r>
        </a:p>
      </dsp:txBody>
      <dsp:txXfrm>
        <a:off x="161004" y="2912222"/>
        <a:ext cx="1437547" cy="1260094"/>
      </dsp:txXfrm>
    </dsp:sp>
    <dsp:sp modelId="{B04BEF1B-267D-4BCA-B1E5-7315A0AE86B7}">
      <dsp:nvSpPr>
        <dsp:cNvPr id="0" name=""/>
        <dsp:cNvSpPr/>
      </dsp:nvSpPr>
      <dsp:spPr>
        <a:xfrm>
          <a:off x="1327317" y="2319236"/>
          <a:ext cx="271235" cy="271235"/>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F36660-6805-4277-8211-301FE76E22A0}">
      <dsp:nvSpPr>
        <dsp:cNvPr id="0" name=""/>
        <dsp:cNvSpPr/>
      </dsp:nvSpPr>
      <dsp:spPr>
        <a:xfrm rot="5400000">
          <a:off x="2080579" y="2000990"/>
          <a:ext cx="956930" cy="159231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C6848A-2984-484C-BBE9-552A1F3898F4}">
      <dsp:nvSpPr>
        <dsp:cNvPr id="0" name=""/>
        <dsp:cNvSpPr/>
      </dsp:nvSpPr>
      <dsp:spPr>
        <a:xfrm>
          <a:off x="1822853" y="2476748"/>
          <a:ext cx="1633528" cy="1260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dirty="0"/>
            <a:t>Gelişmiş acemilik (</a:t>
          </a:r>
          <a:r>
            <a:rPr lang="tr-TR" sz="2400" kern="1200" dirty="0" err="1"/>
            <a:t>advanced</a:t>
          </a:r>
          <a:r>
            <a:rPr lang="tr-TR" sz="2400" kern="1200" dirty="0"/>
            <a:t> </a:t>
          </a:r>
          <a:r>
            <a:rPr lang="tr-TR" sz="2400" kern="1200" dirty="0" err="1"/>
            <a:t>beginner</a:t>
          </a:r>
          <a:r>
            <a:rPr lang="tr-TR" sz="2400" kern="1200" dirty="0"/>
            <a:t>) aşaması- </a:t>
          </a:r>
          <a:r>
            <a:rPr lang="tr-TR" sz="2400" b="1" kern="1200" dirty="0"/>
            <a:t>Çırak hemşire</a:t>
          </a:r>
        </a:p>
      </dsp:txBody>
      <dsp:txXfrm>
        <a:off x="1822853" y="2476748"/>
        <a:ext cx="1633528" cy="1260094"/>
      </dsp:txXfrm>
    </dsp:sp>
    <dsp:sp modelId="{499ADAC6-63D5-4B2A-B695-50F5B34ABBCA}">
      <dsp:nvSpPr>
        <dsp:cNvPr id="0" name=""/>
        <dsp:cNvSpPr/>
      </dsp:nvSpPr>
      <dsp:spPr>
        <a:xfrm>
          <a:off x="3087156" y="1883762"/>
          <a:ext cx="271235" cy="271235"/>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9E84E3-5DE5-455F-B12E-76B9B20CB049}">
      <dsp:nvSpPr>
        <dsp:cNvPr id="0" name=""/>
        <dsp:cNvSpPr/>
      </dsp:nvSpPr>
      <dsp:spPr>
        <a:xfrm rot="5400000">
          <a:off x="3840419" y="1565516"/>
          <a:ext cx="956930" cy="159231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4B8BA1-A9BC-4B58-AEF2-98A7FC66CCC9}">
      <dsp:nvSpPr>
        <dsp:cNvPr id="0" name=""/>
        <dsp:cNvSpPr/>
      </dsp:nvSpPr>
      <dsp:spPr>
        <a:xfrm>
          <a:off x="3542326" y="2041274"/>
          <a:ext cx="1714261" cy="1260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dirty="0"/>
            <a:t>Yeterlilik (</a:t>
          </a:r>
          <a:r>
            <a:rPr lang="tr-TR" sz="2400" kern="1200" dirty="0" err="1"/>
            <a:t>competent</a:t>
          </a:r>
          <a:r>
            <a:rPr lang="tr-TR" sz="2400" kern="1200" dirty="0"/>
            <a:t>) aşaması-</a:t>
          </a:r>
          <a:r>
            <a:rPr lang="tr-TR" sz="2400" b="1" kern="1200" dirty="0"/>
            <a:t>Yeterli</a:t>
          </a:r>
          <a:r>
            <a:rPr lang="tr-TR" sz="2400" kern="1200" dirty="0"/>
            <a:t> </a:t>
          </a:r>
          <a:r>
            <a:rPr lang="tr-TR" sz="2400" b="1" kern="1200" dirty="0"/>
            <a:t>hemşire</a:t>
          </a:r>
        </a:p>
      </dsp:txBody>
      <dsp:txXfrm>
        <a:off x="3542326" y="2041274"/>
        <a:ext cx="1714261" cy="1260094"/>
      </dsp:txXfrm>
    </dsp:sp>
    <dsp:sp modelId="{51D9E991-16FE-46F8-86A5-64B01F7321A7}">
      <dsp:nvSpPr>
        <dsp:cNvPr id="0" name=""/>
        <dsp:cNvSpPr/>
      </dsp:nvSpPr>
      <dsp:spPr>
        <a:xfrm>
          <a:off x="4846995" y="1448288"/>
          <a:ext cx="271235" cy="271235"/>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DD6AF4-FB27-4F5F-BD52-2C0331C7D682}">
      <dsp:nvSpPr>
        <dsp:cNvPr id="0" name=""/>
        <dsp:cNvSpPr/>
      </dsp:nvSpPr>
      <dsp:spPr>
        <a:xfrm rot="5400000">
          <a:off x="5600258" y="1130042"/>
          <a:ext cx="956930" cy="159231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E18D06-DE30-44DD-B476-88F91F456544}">
      <dsp:nvSpPr>
        <dsp:cNvPr id="0" name=""/>
        <dsp:cNvSpPr/>
      </dsp:nvSpPr>
      <dsp:spPr>
        <a:xfrm>
          <a:off x="5333813" y="1605800"/>
          <a:ext cx="1650966" cy="1260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dirty="0"/>
            <a:t>Yetkinlik (</a:t>
          </a:r>
          <a:r>
            <a:rPr lang="tr-TR" sz="2400" kern="1200" dirty="0" err="1"/>
            <a:t>proficient</a:t>
          </a:r>
          <a:r>
            <a:rPr lang="tr-TR" sz="2400" kern="1200" dirty="0"/>
            <a:t>) aşaması-</a:t>
          </a:r>
          <a:r>
            <a:rPr lang="tr-TR" sz="2400" b="1" kern="1200" dirty="0"/>
            <a:t>Yetkin</a:t>
          </a:r>
          <a:r>
            <a:rPr lang="tr-TR" sz="2400" kern="1200" dirty="0"/>
            <a:t> </a:t>
          </a:r>
          <a:r>
            <a:rPr lang="tr-TR" sz="2400" b="1" kern="1200" dirty="0"/>
            <a:t>hemşire</a:t>
          </a:r>
        </a:p>
      </dsp:txBody>
      <dsp:txXfrm>
        <a:off x="5333813" y="1605800"/>
        <a:ext cx="1650966" cy="1260094"/>
      </dsp:txXfrm>
    </dsp:sp>
    <dsp:sp modelId="{424AEB65-4F4D-4703-B439-E23B58C1E5EB}">
      <dsp:nvSpPr>
        <dsp:cNvPr id="0" name=""/>
        <dsp:cNvSpPr/>
      </dsp:nvSpPr>
      <dsp:spPr>
        <a:xfrm>
          <a:off x="6606835" y="1012814"/>
          <a:ext cx="271235" cy="271235"/>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0DD8AB-7726-4853-822A-244609E3992C}">
      <dsp:nvSpPr>
        <dsp:cNvPr id="0" name=""/>
        <dsp:cNvSpPr/>
      </dsp:nvSpPr>
      <dsp:spPr>
        <a:xfrm rot="5400000">
          <a:off x="7360097" y="694568"/>
          <a:ext cx="956930" cy="159231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A57428-074D-4794-B963-F159CAF979B3}">
      <dsp:nvSpPr>
        <dsp:cNvPr id="0" name=""/>
        <dsp:cNvSpPr/>
      </dsp:nvSpPr>
      <dsp:spPr>
        <a:xfrm>
          <a:off x="7200362" y="1170326"/>
          <a:ext cx="1437547" cy="1260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dirty="0" err="1"/>
            <a:t>Uzmanık</a:t>
          </a:r>
          <a:r>
            <a:rPr lang="tr-TR" sz="2400" kern="1200" dirty="0"/>
            <a:t> (</a:t>
          </a:r>
          <a:r>
            <a:rPr lang="tr-TR" sz="2400" kern="1200" dirty="0" err="1"/>
            <a:t>expert</a:t>
          </a:r>
          <a:r>
            <a:rPr lang="tr-TR" sz="2400" kern="1200" dirty="0"/>
            <a:t>) aşaması-</a:t>
          </a:r>
          <a:r>
            <a:rPr lang="tr-TR" sz="2400" b="1" kern="1200" dirty="0"/>
            <a:t>Uzman hemşire</a:t>
          </a:r>
        </a:p>
      </dsp:txBody>
      <dsp:txXfrm>
        <a:off x="7200362" y="1170326"/>
        <a:ext cx="1437547" cy="12600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58D52-0309-4897-BF1A-2ADCE7FD6A45}">
      <dsp:nvSpPr>
        <dsp:cNvPr id="0" name=""/>
        <dsp:cNvSpPr/>
      </dsp:nvSpPr>
      <dsp:spPr>
        <a:xfrm>
          <a:off x="0" y="3172402"/>
          <a:ext cx="8229600" cy="208143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8488" tIns="348488" rIns="348488" bIns="348488" numCol="1" spcCol="1270" anchor="ctr" anchorCtr="0">
          <a:noAutofit/>
        </a:bodyPr>
        <a:lstStyle/>
        <a:p>
          <a:pPr marL="0" lvl="0" indent="0" algn="ctr" defTabSz="2178050" rtl="0">
            <a:lnSpc>
              <a:spcPct val="90000"/>
            </a:lnSpc>
            <a:spcBef>
              <a:spcPct val="0"/>
            </a:spcBef>
            <a:spcAft>
              <a:spcPct val="35000"/>
            </a:spcAft>
            <a:buNone/>
          </a:pPr>
          <a:r>
            <a:rPr lang="tr-TR" sz="4900" b="1" kern="1200"/>
            <a:t>İletişim becerilerinizi geliştirin</a:t>
          </a:r>
          <a:endParaRPr lang="tr-TR" sz="4900" kern="1200"/>
        </a:p>
      </dsp:txBody>
      <dsp:txXfrm>
        <a:off x="0" y="3172402"/>
        <a:ext cx="8229600" cy="2081439"/>
      </dsp:txXfrm>
    </dsp:sp>
    <dsp:sp modelId="{86564C5F-7E2C-4DA4-91E4-276C69BF51BE}">
      <dsp:nvSpPr>
        <dsp:cNvPr id="0" name=""/>
        <dsp:cNvSpPr/>
      </dsp:nvSpPr>
      <dsp:spPr>
        <a:xfrm rot="10800000">
          <a:off x="0" y="2370"/>
          <a:ext cx="8229600" cy="3201253"/>
        </a:xfrm>
        <a:prstGeom prst="upArrowCallou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8488" tIns="348488" rIns="348488" bIns="348488" numCol="1" spcCol="1270" anchor="ctr" anchorCtr="0">
          <a:noAutofit/>
        </a:bodyPr>
        <a:lstStyle/>
        <a:p>
          <a:pPr marL="0" lvl="0" indent="0" algn="ctr" defTabSz="2178050" rtl="0">
            <a:lnSpc>
              <a:spcPct val="90000"/>
            </a:lnSpc>
            <a:spcBef>
              <a:spcPct val="0"/>
            </a:spcBef>
            <a:spcAft>
              <a:spcPct val="35000"/>
            </a:spcAft>
            <a:buNone/>
          </a:pPr>
          <a:r>
            <a:rPr lang="tr-TR" sz="4900" b="1" kern="1200" dirty="0"/>
            <a:t>Kişilerarası çatışma yönetimi için</a:t>
          </a:r>
          <a:endParaRPr lang="tr-TR" sz="4900" kern="1200" dirty="0"/>
        </a:p>
      </dsp:txBody>
      <dsp:txXfrm rot="10800000">
        <a:off x="0" y="2370"/>
        <a:ext cx="8229600" cy="20800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D7FCE-80C5-4D2D-93A6-86A9FF23AE0B}">
      <dsp:nvSpPr>
        <dsp:cNvPr id="0" name=""/>
        <dsp:cNvSpPr/>
      </dsp:nvSpPr>
      <dsp:spPr>
        <a:xfrm>
          <a:off x="3180478" y="2407"/>
          <a:ext cx="1899816" cy="123488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tr-TR" sz="2800" b="1" kern="1200" dirty="0"/>
            <a:t>Empati</a:t>
          </a:r>
          <a:endParaRPr lang="tr-TR" sz="2800" kern="1200" dirty="0"/>
        </a:p>
      </dsp:txBody>
      <dsp:txXfrm>
        <a:off x="3240760" y="62689"/>
        <a:ext cx="1779252" cy="1114316"/>
      </dsp:txXfrm>
    </dsp:sp>
    <dsp:sp modelId="{077C1897-31AE-4ECB-A5D3-71A4094DE557}">
      <dsp:nvSpPr>
        <dsp:cNvPr id="0" name=""/>
        <dsp:cNvSpPr/>
      </dsp:nvSpPr>
      <dsp:spPr>
        <a:xfrm>
          <a:off x="2090162" y="619847"/>
          <a:ext cx="4080448" cy="4080448"/>
        </a:xfrm>
        <a:custGeom>
          <a:avLst/>
          <a:gdLst/>
          <a:ahLst/>
          <a:cxnLst/>
          <a:rect l="0" t="0" r="0" b="0"/>
          <a:pathLst>
            <a:path>
              <a:moveTo>
                <a:pt x="3003818" y="241891"/>
              </a:moveTo>
              <a:arcTo wR="2040224" hR="2040224" stAng="17891014" swAng="2625925"/>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913F015-CC80-45C3-8A6A-AB8042DA01E9}">
      <dsp:nvSpPr>
        <dsp:cNvPr id="0" name=""/>
        <dsp:cNvSpPr/>
      </dsp:nvSpPr>
      <dsp:spPr>
        <a:xfrm>
          <a:off x="5220702" y="2042631"/>
          <a:ext cx="1899816" cy="1234880"/>
        </a:xfrm>
        <a:prstGeom prst="round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tr-TR" sz="2800" b="1" kern="1200" dirty="0"/>
            <a:t>Eleştirel düşünme</a:t>
          </a:r>
          <a:endParaRPr lang="tr-TR" sz="2800" kern="1200" dirty="0"/>
        </a:p>
      </dsp:txBody>
      <dsp:txXfrm>
        <a:off x="5280984" y="2102913"/>
        <a:ext cx="1779252" cy="1114316"/>
      </dsp:txXfrm>
    </dsp:sp>
    <dsp:sp modelId="{A074EA70-90C6-4B08-9C11-C2FF5D74A076}">
      <dsp:nvSpPr>
        <dsp:cNvPr id="0" name=""/>
        <dsp:cNvSpPr/>
      </dsp:nvSpPr>
      <dsp:spPr>
        <a:xfrm>
          <a:off x="2090162" y="619847"/>
          <a:ext cx="4080448" cy="4080448"/>
        </a:xfrm>
        <a:custGeom>
          <a:avLst/>
          <a:gdLst/>
          <a:ahLst/>
          <a:cxnLst/>
          <a:rect l="0" t="0" r="0" b="0"/>
          <a:pathLst>
            <a:path>
              <a:moveTo>
                <a:pt x="3980030" y="2672415"/>
              </a:moveTo>
              <a:arcTo wR="2040224" hR="2040224" stAng="1083060" swAng="2625925"/>
            </a:path>
          </a:pathLst>
        </a:custGeom>
        <a:noFill/>
        <a:ln w="9525" cap="flat" cmpd="sng" algn="ctr">
          <a:solidFill>
            <a:schemeClr val="accent4">
              <a:hueOff val="-1488257"/>
              <a:satOff val="8966"/>
              <a:lumOff val="719"/>
              <a:alphaOff val="0"/>
            </a:schemeClr>
          </a:solidFill>
          <a:prstDash val="solid"/>
        </a:ln>
        <a:effectLst/>
      </dsp:spPr>
      <dsp:style>
        <a:lnRef idx="1">
          <a:scrgbClr r="0" g="0" b="0"/>
        </a:lnRef>
        <a:fillRef idx="0">
          <a:scrgbClr r="0" g="0" b="0"/>
        </a:fillRef>
        <a:effectRef idx="0">
          <a:scrgbClr r="0" g="0" b="0"/>
        </a:effectRef>
        <a:fontRef idx="minor"/>
      </dsp:style>
    </dsp:sp>
    <dsp:sp modelId="{F07F11C9-9C70-48DF-ABAE-C4CD413222B0}">
      <dsp:nvSpPr>
        <dsp:cNvPr id="0" name=""/>
        <dsp:cNvSpPr/>
      </dsp:nvSpPr>
      <dsp:spPr>
        <a:xfrm>
          <a:off x="3180478" y="4082855"/>
          <a:ext cx="1899816" cy="1234880"/>
        </a:xfrm>
        <a:prstGeom prst="round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tr-TR" sz="2800" b="1" kern="1200" dirty="0"/>
            <a:t>Karar vermeyi sağlar</a:t>
          </a:r>
          <a:endParaRPr lang="tr-TR" sz="2800" kern="1200" dirty="0"/>
        </a:p>
      </dsp:txBody>
      <dsp:txXfrm>
        <a:off x="3240760" y="4143137"/>
        <a:ext cx="1779252" cy="1114316"/>
      </dsp:txXfrm>
    </dsp:sp>
    <dsp:sp modelId="{4F982641-BA20-4DDA-9F10-0E5489ECA26E}">
      <dsp:nvSpPr>
        <dsp:cNvPr id="0" name=""/>
        <dsp:cNvSpPr/>
      </dsp:nvSpPr>
      <dsp:spPr>
        <a:xfrm>
          <a:off x="2090162" y="619847"/>
          <a:ext cx="4080448" cy="4080448"/>
        </a:xfrm>
        <a:custGeom>
          <a:avLst/>
          <a:gdLst/>
          <a:ahLst/>
          <a:cxnLst/>
          <a:rect l="0" t="0" r="0" b="0"/>
          <a:pathLst>
            <a:path>
              <a:moveTo>
                <a:pt x="1076630" y="3838557"/>
              </a:moveTo>
              <a:arcTo wR="2040224" hR="2040224" stAng="7091014" swAng="2625925"/>
            </a:path>
          </a:pathLst>
        </a:custGeom>
        <a:noFill/>
        <a:ln w="9525" cap="flat" cmpd="sng" algn="ctr">
          <a:solidFill>
            <a:schemeClr val="accent4">
              <a:hueOff val="-2976513"/>
              <a:satOff val="17933"/>
              <a:lumOff val="1437"/>
              <a:alphaOff val="0"/>
            </a:schemeClr>
          </a:solidFill>
          <a:prstDash val="solid"/>
        </a:ln>
        <a:effectLst/>
      </dsp:spPr>
      <dsp:style>
        <a:lnRef idx="1">
          <a:scrgbClr r="0" g="0" b="0"/>
        </a:lnRef>
        <a:fillRef idx="0">
          <a:scrgbClr r="0" g="0" b="0"/>
        </a:fillRef>
        <a:effectRef idx="0">
          <a:scrgbClr r="0" g="0" b="0"/>
        </a:effectRef>
        <a:fontRef idx="minor"/>
      </dsp:style>
    </dsp:sp>
    <dsp:sp modelId="{16579412-277D-43A3-BC95-14629ACC3519}">
      <dsp:nvSpPr>
        <dsp:cNvPr id="0" name=""/>
        <dsp:cNvSpPr/>
      </dsp:nvSpPr>
      <dsp:spPr>
        <a:xfrm>
          <a:off x="1140253" y="2042631"/>
          <a:ext cx="1899816" cy="1234880"/>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tr-TR" sz="2800" b="1" kern="1200" dirty="0"/>
            <a:t>Problem çözme</a:t>
          </a:r>
          <a:endParaRPr lang="tr-TR" sz="2800" kern="1200" dirty="0"/>
        </a:p>
      </dsp:txBody>
      <dsp:txXfrm>
        <a:off x="1200535" y="2102913"/>
        <a:ext cx="1779252" cy="1114316"/>
      </dsp:txXfrm>
    </dsp:sp>
    <dsp:sp modelId="{E32DE88E-E4CA-4C99-9D02-B3BB88D1281D}">
      <dsp:nvSpPr>
        <dsp:cNvPr id="0" name=""/>
        <dsp:cNvSpPr/>
      </dsp:nvSpPr>
      <dsp:spPr>
        <a:xfrm>
          <a:off x="2090162" y="619847"/>
          <a:ext cx="4080448" cy="4080448"/>
        </a:xfrm>
        <a:custGeom>
          <a:avLst/>
          <a:gdLst/>
          <a:ahLst/>
          <a:cxnLst/>
          <a:rect l="0" t="0" r="0" b="0"/>
          <a:pathLst>
            <a:path>
              <a:moveTo>
                <a:pt x="100417" y="1408033"/>
              </a:moveTo>
              <a:arcTo wR="2040224" hR="2040224" stAng="11883060" swAng="2625925"/>
            </a:path>
          </a:pathLst>
        </a:custGeom>
        <a:noFill/>
        <a:ln w="9525" cap="flat" cmpd="sng" algn="ctr">
          <a:solidFill>
            <a:schemeClr val="accent4">
              <a:hueOff val="-4464770"/>
              <a:satOff val="26899"/>
              <a:lumOff val="2156"/>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stbilgi Yer Tutucusu 1">
            <a:extLst>
              <a:ext uri="{FF2B5EF4-FFF2-40B4-BE49-F238E27FC236}">
                <a16:creationId xmlns:a16="http://schemas.microsoft.com/office/drawing/2014/main" id="{1838773F-ECFA-4A11-A50F-94C99B23D04B}"/>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pPr>
              <a:defRPr/>
            </a:pPr>
            <a:endParaRPr lang="tr-TR"/>
          </a:p>
        </p:txBody>
      </p:sp>
      <p:sp>
        <p:nvSpPr>
          <p:cNvPr id="3" name="Veri Yer Tutucusu 2">
            <a:extLst>
              <a:ext uri="{FF2B5EF4-FFF2-40B4-BE49-F238E27FC236}">
                <a16:creationId xmlns:a16="http://schemas.microsoft.com/office/drawing/2014/main" id="{B6FC3DD1-80FD-4ACD-8B32-F3483E796617}"/>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pPr>
              <a:defRPr/>
            </a:pPr>
            <a:fld id="{B3968AE1-23DA-4450-A5D0-8B236ECB69DF}" type="datetimeFigureOut">
              <a:rPr lang="tr-TR"/>
              <a:pPr>
                <a:defRPr/>
              </a:pPr>
              <a:t>28.04.2024</a:t>
            </a:fld>
            <a:endParaRPr lang="tr-TR"/>
          </a:p>
        </p:txBody>
      </p:sp>
      <p:sp>
        <p:nvSpPr>
          <p:cNvPr id="4" name="Altbilgi Yer Tutucusu 3">
            <a:extLst>
              <a:ext uri="{FF2B5EF4-FFF2-40B4-BE49-F238E27FC236}">
                <a16:creationId xmlns:a16="http://schemas.microsoft.com/office/drawing/2014/main" id="{8496DBFF-DE31-48F9-AD95-FCBAED4F937C}"/>
              </a:ext>
            </a:extLst>
          </p:cNvPr>
          <p:cNvSpPr>
            <a:spLocks noGrp="1"/>
          </p:cNvSpPr>
          <p:nvPr>
            <p:ph type="ftr" sz="quarter" idx="2"/>
          </p:nvPr>
        </p:nvSpPr>
        <p:spPr>
          <a:xfrm>
            <a:off x="0" y="9428163"/>
            <a:ext cx="2946400" cy="498475"/>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pPr>
              <a:defRPr/>
            </a:pPr>
            <a:endParaRPr lang="tr-TR"/>
          </a:p>
        </p:txBody>
      </p:sp>
      <p:sp>
        <p:nvSpPr>
          <p:cNvPr id="5" name="Slayt Numarası Yer Tutucusu 4">
            <a:extLst>
              <a:ext uri="{FF2B5EF4-FFF2-40B4-BE49-F238E27FC236}">
                <a16:creationId xmlns:a16="http://schemas.microsoft.com/office/drawing/2014/main" id="{71F479C8-D325-4A6F-A1C3-3590BEDD75C7}"/>
              </a:ext>
            </a:extLst>
          </p:cNvPr>
          <p:cNvSpPr>
            <a:spLocks noGrp="1"/>
          </p:cNvSpPr>
          <p:nvPr>
            <p:ph type="sldNum" sz="quarter" idx="3"/>
          </p:nvPr>
        </p:nvSpPr>
        <p:spPr>
          <a:xfrm>
            <a:off x="3849688" y="9428163"/>
            <a:ext cx="2946400" cy="49847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E5AD161-C58D-4148-8ACC-758EC8D3637D}" type="slidenum">
              <a:rPr lang="tr-TR" altLang="tr-TR"/>
              <a:pPr/>
              <a:t>‹#›</a:t>
            </a:fld>
            <a:endParaRPr lang="tr-TR" altLang="tr-T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A55C3FA-D13F-4CD0-B509-419A027F5572}"/>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Calibri" panose="020F0502020204030204" pitchFamily="34" charset="0"/>
                <a:cs typeface="Calibri" panose="020F0502020204030204" pitchFamily="34" charset="0"/>
              </a:defRPr>
            </a:lvl1pPr>
          </a:lstStyle>
          <a:p>
            <a:pPr>
              <a:defRPr/>
            </a:pPr>
            <a:endParaRPr lang="tr-TR"/>
          </a:p>
        </p:txBody>
      </p:sp>
      <p:sp>
        <p:nvSpPr>
          <p:cNvPr id="5123" name="Rectangle 3">
            <a:extLst>
              <a:ext uri="{FF2B5EF4-FFF2-40B4-BE49-F238E27FC236}">
                <a16:creationId xmlns:a16="http://schemas.microsoft.com/office/drawing/2014/main" id="{185E7F3E-0E6E-4F14-9BFE-3E971C84B575}"/>
              </a:ext>
            </a:extLst>
          </p:cNvPr>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Calibri" panose="020F0502020204030204" pitchFamily="34" charset="0"/>
                <a:cs typeface="Calibri" panose="020F0502020204030204" pitchFamily="34" charset="0"/>
              </a:defRPr>
            </a:lvl1pPr>
          </a:lstStyle>
          <a:p>
            <a:pPr>
              <a:defRPr/>
            </a:pPr>
            <a:endParaRPr lang="tr-TR"/>
          </a:p>
        </p:txBody>
      </p:sp>
      <p:sp>
        <p:nvSpPr>
          <p:cNvPr id="2052" name="Rectangle 4">
            <a:extLst>
              <a:ext uri="{FF2B5EF4-FFF2-40B4-BE49-F238E27FC236}">
                <a16:creationId xmlns:a16="http://schemas.microsoft.com/office/drawing/2014/main" id="{A5416974-1F94-422A-9708-F8CF3D8C435B}"/>
              </a:ext>
            </a:extLst>
          </p:cNvPr>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8C37F09B-DB9A-449C-B671-55B8926A4603}"/>
              </a:ext>
            </a:extLst>
          </p:cNvPr>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noProof="0" dirty="0"/>
              <a:t>Asıl metin stillerini düzenlemek için tıklatın</a:t>
            </a:r>
          </a:p>
          <a:p>
            <a:pPr lvl="1"/>
            <a:r>
              <a:rPr lang="tr-TR" noProof="0" dirty="0"/>
              <a:t>İkinci düzey</a:t>
            </a:r>
          </a:p>
          <a:p>
            <a:pPr lvl="2"/>
            <a:r>
              <a:rPr lang="tr-TR" noProof="0" dirty="0"/>
              <a:t>Üçüncü düzey</a:t>
            </a:r>
          </a:p>
          <a:p>
            <a:pPr lvl="3"/>
            <a:r>
              <a:rPr lang="tr-TR" noProof="0" dirty="0"/>
              <a:t>Dördüncü düzey</a:t>
            </a:r>
          </a:p>
          <a:p>
            <a:pPr lvl="4"/>
            <a:r>
              <a:rPr lang="tr-TR" noProof="0" dirty="0"/>
              <a:t>Beşinci düzey</a:t>
            </a:r>
          </a:p>
        </p:txBody>
      </p:sp>
      <p:sp>
        <p:nvSpPr>
          <p:cNvPr id="5126" name="Rectangle 6">
            <a:extLst>
              <a:ext uri="{FF2B5EF4-FFF2-40B4-BE49-F238E27FC236}">
                <a16:creationId xmlns:a16="http://schemas.microsoft.com/office/drawing/2014/main" id="{DC748C30-E2D6-468E-816A-0308D1E5796B}"/>
              </a:ext>
            </a:extLst>
          </p:cNvPr>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Calibri" panose="020F0502020204030204" pitchFamily="34" charset="0"/>
                <a:cs typeface="Calibri" panose="020F0502020204030204" pitchFamily="34" charset="0"/>
              </a:defRPr>
            </a:lvl1pPr>
          </a:lstStyle>
          <a:p>
            <a:pPr>
              <a:defRPr/>
            </a:pPr>
            <a:endParaRPr lang="tr-TR"/>
          </a:p>
        </p:txBody>
      </p:sp>
      <p:sp>
        <p:nvSpPr>
          <p:cNvPr id="5127" name="Rectangle 7">
            <a:extLst>
              <a:ext uri="{FF2B5EF4-FFF2-40B4-BE49-F238E27FC236}">
                <a16:creationId xmlns:a16="http://schemas.microsoft.com/office/drawing/2014/main" id="{088E5604-B236-4807-9FED-12121B3A4B99}"/>
              </a:ext>
            </a:extLst>
          </p:cNvPr>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Calibri" panose="020F0502020204030204" pitchFamily="34" charset="0"/>
              </a:defRPr>
            </a:lvl1pPr>
          </a:lstStyle>
          <a:p>
            <a:fld id="{A6265763-5684-4F99-9618-A0E57EDEAFF8}" type="slidenum">
              <a:rPr lang="tr-TR" altLang="tr-TR"/>
              <a:pPr/>
              <a:t>‹#›</a:t>
            </a:fld>
            <a:endParaRPr lang="tr-TR" altLang="tr-T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82A5DAA-3F69-457A-A00E-3181D76363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6212DFE6-BF65-4E88-BE4B-A9242BD3E2A0}" type="slidenum">
              <a:rPr lang="tr-TR" altLang="tr-TR" sz="1200" b="0">
                <a:latin typeface="Calibri" panose="020F0502020204030204" pitchFamily="34" charset="0"/>
                <a:cs typeface="Calibri" panose="020F0502020204030204" pitchFamily="34" charset="0"/>
              </a:rPr>
              <a:pPr/>
              <a:t>2</a:t>
            </a:fld>
            <a:endParaRPr lang="tr-TR" altLang="tr-TR" sz="1200" b="0">
              <a:latin typeface="Calibri" panose="020F0502020204030204" pitchFamily="34" charset="0"/>
              <a:cs typeface="Calibri" panose="020F0502020204030204" pitchFamily="34" charset="0"/>
            </a:endParaRPr>
          </a:p>
        </p:txBody>
      </p:sp>
      <p:sp>
        <p:nvSpPr>
          <p:cNvPr id="6147" name="Rectangle 2">
            <a:extLst>
              <a:ext uri="{FF2B5EF4-FFF2-40B4-BE49-F238E27FC236}">
                <a16:creationId xmlns:a16="http://schemas.microsoft.com/office/drawing/2014/main" id="{2F564720-8D20-410F-92C6-B8C24C501F74}"/>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2507C691-94DF-49AA-82B4-BC4A0E4248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2486213C-14A5-4729-97EB-338723A2E3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0C53324F-0C49-47F6-A59B-A24E86E0FA94}" type="slidenum">
              <a:rPr lang="tr-TR" altLang="tr-TR" sz="1200" b="0">
                <a:latin typeface="Calibri" panose="020F0502020204030204" pitchFamily="34" charset="0"/>
                <a:cs typeface="Calibri" panose="020F0502020204030204" pitchFamily="34" charset="0"/>
              </a:rPr>
              <a:pPr/>
              <a:t>12</a:t>
            </a:fld>
            <a:endParaRPr lang="tr-TR" altLang="tr-TR" sz="1200" b="0">
              <a:latin typeface="Calibri" panose="020F0502020204030204" pitchFamily="34" charset="0"/>
              <a:cs typeface="Calibri" panose="020F0502020204030204" pitchFamily="34" charset="0"/>
            </a:endParaRPr>
          </a:p>
        </p:txBody>
      </p:sp>
      <p:sp>
        <p:nvSpPr>
          <p:cNvPr id="25603" name="Rectangle 2">
            <a:extLst>
              <a:ext uri="{FF2B5EF4-FFF2-40B4-BE49-F238E27FC236}">
                <a16:creationId xmlns:a16="http://schemas.microsoft.com/office/drawing/2014/main" id="{64BBA238-16B9-42B6-8EE4-16716C962944}"/>
              </a:ext>
            </a:extLst>
          </p:cNvPr>
          <p:cNvSpPr>
            <a:spLocks noRot="1" noChangeArrowheads="1" noTextEdit="1"/>
          </p:cNvSpPr>
          <p:nvPr>
            <p:ph type="sldImg"/>
          </p:nvPr>
        </p:nvSpPr>
        <p:spPr>
          <a:ln/>
        </p:spPr>
      </p:sp>
      <p:sp>
        <p:nvSpPr>
          <p:cNvPr id="25604" name="Rectangle 3">
            <a:extLst>
              <a:ext uri="{FF2B5EF4-FFF2-40B4-BE49-F238E27FC236}">
                <a16:creationId xmlns:a16="http://schemas.microsoft.com/office/drawing/2014/main" id="{DCE7DEBC-046B-4208-9046-DE0C12EA75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5E2470E1-3FD0-4C4D-843F-82377A97B9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E2465BF8-4388-4E65-8FF1-352212B766AE}" type="slidenum">
              <a:rPr lang="tr-TR" altLang="tr-TR" sz="1200" b="0">
                <a:latin typeface="Calibri" panose="020F0502020204030204" pitchFamily="34" charset="0"/>
                <a:cs typeface="Calibri" panose="020F0502020204030204" pitchFamily="34" charset="0"/>
              </a:rPr>
              <a:pPr/>
              <a:t>14</a:t>
            </a:fld>
            <a:endParaRPr lang="tr-TR" altLang="tr-TR" sz="1200" b="0">
              <a:latin typeface="Calibri" panose="020F0502020204030204" pitchFamily="34" charset="0"/>
              <a:cs typeface="Calibri" panose="020F0502020204030204" pitchFamily="34" charset="0"/>
            </a:endParaRPr>
          </a:p>
        </p:txBody>
      </p:sp>
      <p:sp>
        <p:nvSpPr>
          <p:cNvPr id="28675" name="Rectangle 2">
            <a:extLst>
              <a:ext uri="{FF2B5EF4-FFF2-40B4-BE49-F238E27FC236}">
                <a16:creationId xmlns:a16="http://schemas.microsoft.com/office/drawing/2014/main" id="{F17AE4DE-25A9-430E-95AD-C3377C303F57}"/>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AA3DE57D-F352-471B-939E-107866D027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24C07AD0-209B-403D-97D2-C7EFD0D830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289E0A80-5AE9-4874-955C-AFFA0C36E686}" type="slidenum">
              <a:rPr lang="tr-TR" altLang="tr-TR" sz="1200" b="0">
                <a:latin typeface="Calibri" panose="020F0502020204030204" pitchFamily="34" charset="0"/>
                <a:cs typeface="Calibri" panose="020F0502020204030204" pitchFamily="34" charset="0"/>
              </a:rPr>
              <a:pPr/>
              <a:t>15</a:t>
            </a:fld>
            <a:endParaRPr lang="tr-TR" altLang="tr-TR" sz="1200" b="0">
              <a:latin typeface="Calibri" panose="020F0502020204030204" pitchFamily="34" charset="0"/>
              <a:cs typeface="Calibri" panose="020F0502020204030204" pitchFamily="34" charset="0"/>
            </a:endParaRPr>
          </a:p>
        </p:txBody>
      </p:sp>
      <p:sp>
        <p:nvSpPr>
          <p:cNvPr id="30723" name="Rectangle 2">
            <a:extLst>
              <a:ext uri="{FF2B5EF4-FFF2-40B4-BE49-F238E27FC236}">
                <a16:creationId xmlns:a16="http://schemas.microsoft.com/office/drawing/2014/main" id="{F9F539B4-0A95-4456-BBE2-74CC13C1F1D5}"/>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409216C0-2484-4933-9DCC-6D941D65B7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5F8E6398-16DD-4570-9571-56265EDEA0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2447C3C0-06D7-4551-9F3F-B36019C418F5}" type="slidenum">
              <a:rPr lang="tr-TR" altLang="tr-TR" sz="1200" b="0">
                <a:latin typeface="Calibri" panose="020F0502020204030204" pitchFamily="34" charset="0"/>
                <a:cs typeface="Calibri" panose="020F0502020204030204" pitchFamily="34" charset="0"/>
              </a:rPr>
              <a:pPr/>
              <a:t>16</a:t>
            </a:fld>
            <a:endParaRPr lang="tr-TR" altLang="tr-TR" sz="1200" b="0">
              <a:latin typeface="Calibri" panose="020F0502020204030204" pitchFamily="34" charset="0"/>
              <a:cs typeface="Calibri" panose="020F0502020204030204" pitchFamily="34" charset="0"/>
            </a:endParaRPr>
          </a:p>
        </p:txBody>
      </p:sp>
      <p:sp>
        <p:nvSpPr>
          <p:cNvPr id="32771" name="Rectangle 2">
            <a:extLst>
              <a:ext uri="{FF2B5EF4-FFF2-40B4-BE49-F238E27FC236}">
                <a16:creationId xmlns:a16="http://schemas.microsoft.com/office/drawing/2014/main" id="{E1958854-5244-4ACC-A62A-F1F87D39846E}"/>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F3B47AD0-5CDA-4DC6-95A6-668DF16830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ayt Görüntüsü Yer Tutucusu 1">
            <a:extLst>
              <a:ext uri="{FF2B5EF4-FFF2-40B4-BE49-F238E27FC236}">
                <a16:creationId xmlns:a16="http://schemas.microsoft.com/office/drawing/2014/main" id="{21CEE6CD-EB2C-4D6D-B28B-F90486CC5346}"/>
              </a:ext>
            </a:extLst>
          </p:cNvPr>
          <p:cNvSpPr>
            <a:spLocks noGrp="1" noRot="1" noChangeAspect="1" noTextEdit="1"/>
          </p:cNvSpPr>
          <p:nvPr>
            <p:ph type="sldImg"/>
          </p:nvPr>
        </p:nvSpPr>
        <p:spPr>
          <a:ln/>
        </p:spPr>
      </p:sp>
      <p:sp>
        <p:nvSpPr>
          <p:cNvPr id="36867" name="Not Yer Tutucusu 2">
            <a:extLst>
              <a:ext uri="{FF2B5EF4-FFF2-40B4-BE49-F238E27FC236}">
                <a16:creationId xmlns:a16="http://schemas.microsoft.com/office/drawing/2014/main" id="{371EDA92-B912-435E-8838-3D137836A5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a:p>
        </p:txBody>
      </p:sp>
      <p:sp>
        <p:nvSpPr>
          <p:cNvPr id="36868" name="Slayt Numarası Yer Tutucusu 3">
            <a:extLst>
              <a:ext uri="{FF2B5EF4-FFF2-40B4-BE49-F238E27FC236}">
                <a16:creationId xmlns:a16="http://schemas.microsoft.com/office/drawing/2014/main" id="{0CAD85EE-1A2E-47FF-A4BD-34F4674C46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F4B8A9D8-7618-47BF-90DE-B1C7F9A84397}" type="slidenum">
              <a:rPr lang="tr-TR" altLang="tr-TR" sz="1200" b="0">
                <a:latin typeface="Calibri" panose="020F0502020204030204" pitchFamily="34" charset="0"/>
              </a:rPr>
              <a:pPr/>
              <a:t>19</a:t>
            </a:fld>
            <a:endParaRPr lang="tr-TR" altLang="tr-TR" sz="1200" b="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558FF22A-D6EB-46A1-8CE3-40E0204E2EC3}"/>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72E499CA-98BA-4629-BEE7-B9F7D95A27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a:p>
        </p:txBody>
      </p:sp>
      <p:sp>
        <p:nvSpPr>
          <p:cNvPr id="38916" name="Slide Number Placeholder 3">
            <a:extLst>
              <a:ext uri="{FF2B5EF4-FFF2-40B4-BE49-F238E27FC236}">
                <a16:creationId xmlns:a16="http://schemas.microsoft.com/office/drawing/2014/main" id="{56642933-5259-48D0-A244-87022E2303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C74295F1-BD04-4F63-99ED-94BE353BCD15}" type="slidenum">
              <a:rPr lang="tr-TR" altLang="tr-TR" sz="1200" b="0">
                <a:latin typeface="Calibri" panose="020F0502020204030204" pitchFamily="34" charset="0"/>
                <a:cs typeface="Calibri" panose="020F0502020204030204" pitchFamily="34" charset="0"/>
              </a:rPr>
              <a:pPr/>
              <a:t>20</a:t>
            </a:fld>
            <a:endParaRPr lang="tr-TR" altLang="tr-TR" sz="1200" b="0">
              <a:latin typeface="Calibri" panose="020F0502020204030204" pitchFamily="34" charset="0"/>
              <a:cs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91F374B0-F2A3-4A46-8A05-580D670D09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D2C397F1-B2FE-45AC-9D1D-61498A15661E}" type="slidenum">
              <a:rPr lang="tr-TR" altLang="tr-TR" sz="1200" b="0">
                <a:latin typeface="Calibri" panose="020F0502020204030204" pitchFamily="34" charset="0"/>
                <a:cs typeface="Calibri" panose="020F0502020204030204" pitchFamily="34" charset="0"/>
              </a:rPr>
              <a:pPr/>
              <a:t>22</a:t>
            </a:fld>
            <a:endParaRPr lang="tr-TR" altLang="tr-TR" sz="1200" b="0">
              <a:latin typeface="Calibri" panose="020F0502020204030204" pitchFamily="34" charset="0"/>
              <a:cs typeface="Calibri" panose="020F0502020204030204" pitchFamily="34" charset="0"/>
            </a:endParaRPr>
          </a:p>
        </p:txBody>
      </p:sp>
      <p:sp>
        <p:nvSpPr>
          <p:cNvPr id="41987" name="Rectangle 2">
            <a:extLst>
              <a:ext uri="{FF2B5EF4-FFF2-40B4-BE49-F238E27FC236}">
                <a16:creationId xmlns:a16="http://schemas.microsoft.com/office/drawing/2014/main" id="{127AD4F5-2CBF-4C91-BEB1-90496A964256}"/>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BE40C5B4-49A7-4C39-89AB-99E9B10786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393698D-030A-406B-BF9C-FDA925DB9B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E7F5485E-7847-4EEC-9AA2-40297A8C93BF}" type="slidenum">
              <a:rPr lang="tr-TR" altLang="tr-TR" sz="1200" b="0">
                <a:latin typeface="Calibri" panose="020F0502020204030204" pitchFamily="34" charset="0"/>
                <a:cs typeface="Calibri" panose="020F0502020204030204" pitchFamily="34" charset="0"/>
              </a:rPr>
              <a:pPr/>
              <a:t>23</a:t>
            </a:fld>
            <a:endParaRPr lang="tr-TR" altLang="tr-TR" sz="1200" b="0">
              <a:latin typeface="Calibri" panose="020F0502020204030204" pitchFamily="34" charset="0"/>
              <a:cs typeface="Calibri" panose="020F0502020204030204" pitchFamily="34" charset="0"/>
            </a:endParaRPr>
          </a:p>
        </p:txBody>
      </p:sp>
      <p:sp>
        <p:nvSpPr>
          <p:cNvPr id="44035" name="Rectangle 2">
            <a:extLst>
              <a:ext uri="{FF2B5EF4-FFF2-40B4-BE49-F238E27FC236}">
                <a16:creationId xmlns:a16="http://schemas.microsoft.com/office/drawing/2014/main" id="{87CBD41C-27EC-48D8-BFC6-F60AF55BBAC2}"/>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495D77BB-D60A-4EB2-87E1-E506B35F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48ABE65F-F567-4924-8950-D057204DBD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E4A60333-FD17-4658-8053-0EF3BDAA1DA3}" type="slidenum">
              <a:rPr lang="tr-TR" altLang="tr-TR" sz="1200" b="0">
                <a:latin typeface="Calibri" panose="020F0502020204030204" pitchFamily="34" charset="0"/>
                <a:cs typeface="Calibri" panose="020F0502020204030204" pitchFamily="34" charset="0"/>
              </a:rPr>
              <a:pPr/>
              <a:t>26</a:t>
            </a:fld>
            <a:endParaRPr lang="tr-TR" altLang="tr-TR" sz="1200" b="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282B1652-B7B8-47EE-B0C2-7D588E41CA7E}"/>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98675CFF-FAC8-4398-A9EB-42D00C418F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B3F6A8F-5D1C-4CAC-9BCD-898BF4063E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77C17441-BB06-4106-B76C-8F37F6919EB4}" type="slidenum">
              <a:rPr lang="tr-TR" altLang="tr-TR" sz="1200" b="0">
                <a:latin typeface="Calibri" panose="020F0502020204030204" pitchFamily="34" charset="0"/>
                <a:cs typeface="Calibri" panose="020F0502020204030204" pitchFamily="34" charset="0"/>
              </a:rPr>
              <a:pPr/>
              <a:t>27</a:t>
            </a:fld>
            <a:endParaRPr lang="tr-TR" altLang="tr-TR" sz="1200" b="0">
              <a:latin typeface="Calibri" panose="020F0502020204030204" pitchFamily="34" charset="0"/>
              <a:cs typeface="Calibri" panose="020F0502020204030204" pitchFamily="34" charset="0"/>
            </a:endParaRPr>
          </a:p>
        </p:txBody>
      </p:sp>
      <p:sp>
        <p:nvSpPr>
          <p:cNvPr id="50179" name="Rectangle 2">
            <a:extLst>
              <a:ext uri="{FF2B5EF4-FFF2-40B4-BE49-F238E27FC236}">
                <a16:creationId xmlns:a16="http://schemas.microsoft.com/office/drawing/2014/main" id="{73602D17-F7DA-4686-9840-F2FFA0B5D0DE}"/>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DABA1E1A-8583-4A71-B82B-598FFA5ABA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669C6F04-014D-4551-A3B7-E0F955C992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A068FA57-593C-48A4-B758-D952DF3280B3}" type="slidenum">
              <a:rPr lang="tr-TR" altLang="tr-TR" sz="1200" b="0">
                <a:latin typeface="Calibri" panose="020F0502020204030204" pitchFamily="34" charset="0"/>
                <a:cs typeface="Calibri" panose="020F0502020204030204" pitchFamily="34" charset="0"/>
              </a:rPr>
              <a:pPr/>
              <a:t>3</a:t>
            </a:fld>
            <a:endParaRPr lang="tr-TR" altLang="tr-TR" sz="1200" b="0">
              <a:latin typeface="Calibri" panose="020F0502020204030204" pitchFamily="34" charset="0"/>
              <a:cs typeface="Calibri" panose="020F0502020204030204" pitchFamily="34" charset="0"/>
            </a:endParaRPr>
          </a:p>
        </p:txBody>
      </p:sp>
      <p:sp>
        <p:nvSpPr>
          <p:cNvPr id="8195" name="Rectangle 2">
            <a:extLst>
              <a:ext uri="{FF2B5EF4-FFF2-40B4-BE49-F238E27FC236}">
                <a16:creationId xmlns:a16="http://schemas.microsoft.com/office/drawing/2014/main" id="{D8991A39-6FC7-41B8-8BE2-F8A7C8A19D07}"/>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5077E49D-303C-4210-B04A-B7F6F809B8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BEC01756-5BDC-4EDF-A28C-D86AE3EE10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1DAFEDA6-4141-4896-BC26-D371C410AF91}" type="slidenum">
              <a:rPr lang="tr-TR" altLang="tr-TR" sz="1200" b="0">
                <a:latin typeface="Calibri" panose="020F0502020204030204" pitchFamily="34" charset="0"/>
                <a:cs typeface="Calibri" panose="020F0502020204030204" pitchFamily="34" charset="0"/>
              </a:rPr>
              <a:pPr/>
              <a:t>29</a:t>
            </a:fld>
            <a:endParaRPr lang="tr-TR" altLang="tr-TR" sz="1200" b="0">
              <a:latin typeface="Calibri" panose="020F0502020204030204" pitchFamily="34" charset="0"/>
              <a:cs typeface="Calibri" panose="020F0502020204030204" pitchFamily="34" charset="0"/>
            </a:endParaRPr>
          </a:p>
        </p:txBody>
      </p:sp>
      <p:sp>
        <p:nvSpPr>
          <p:cNvPr id="53251" name="Rectangle 2">
            <a:extLst>
              <a:ext uri="{FF2B5EF4-FFF2-40B4-BE49-F238E27FC236}">
                <a16:creationId xmlns:a16="http://schemas.microsoft.com/office/drawing/2014/main" id="{2A585607-E4EA-4628-8996-50AA7DF54804}"/>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D50B6627-657C-468D-B6C2-FC9A36C86B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7D4B1C0F-822C-4232-95E1-62C86F10C4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E08E9937-2CE7-438D-8DF1-AA1CCA75A276}" type="slidenum">
              <a:rPr lang="tr-TR" altLang="tr-TR" sz="1200" b="0">
                <a:latin typeface="Calibri" panose="020F0502020204030204" pitchFamily="34" charset="0"/>
                <a:cs typeface="Calibri" panose="020F0502020204030204" pitchFamily="34" charset="0"/>
              </a:rPr>
              <a:pPr/>
              <a:t>30</a:t>
            </a:fld>
            <a:endParaRPr lang="tr-TR" altLang="tr-TR" sz="1200" b="0">
              <a:latin typeface="Calibri" panose="020F0502020204030204" pitchFamily="34" charset="0"/>
              <a:cs typeface="Calibri" panose="020F0502020204030204" pitchFamily="34" charset="0"/>
            </a:endParaRPr>
          </a:p>
        </p:txBody>
      </p:sp>
      <p:sp>
        <p:nvSpPr>
          <p:cNvPr id="55299" name="Rectangle 2">
            <a:extLst>
              <a:ext uri="{FF2B5EF4-FFF2-40B4-BE49-F238E27FC236}">
                <a16:creationId xmlns:a16="http://schemas.microsoft.com/office/drawing/2014/main" id="{93846C82-A367-496D-91C7-E1EFFC4F34ED}"/>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367FB52B-D753-4B26-BF1B-A185563797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C31F69FC-C58E-4C85-9996-7C502ECA06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35B75D94-6E3B-4C58-AC5A-B3590F0A93D7}" type="slidenum">
              <a:rPr lang="tr-TR" altLang="tr-TR" sz="1200" b="0">
                <a:latin typeface="Calibri" panose="020F0502020204030204" pitchFamily="34" charset="0"/>
                <a:cs typeface="Calibri" panose="020F0502020204030204" pitchFamily="34" charset="0"/>
              </a:rPr>
              <a:pPr/>
              <a:t>32</a:t>
            </a:fld>
            <a:endParaRPr lang="tr-TR" altLang="tr-TR" sz="1200" b="0">
              <a:latin typeface="Calibri" panose="020F0502020204030204" pitchFamily="34" charset="0"/>
              <a:cs typeface="Calibri" panose="020F0502020204030204" pitchFamily="34" charset="0"/>
            </a:endParaRPr>
          </a:p>
        </p:txBody>
      </p:sp>
      <p:sp>
        <p:nvSpPr>
          <p:cNvPr id="58371" name="Rectangle 2">
            <a:extLst>
              <a:ext uri="{FF2B5EF4-FFF2-40B4-BE49-F238E27FC236}">
                <a16:creationId xmlns:a16="http://schemas.microsoft.com/office/drawing/2014/main" id="{7ED2FCAA-E24B-4EC6-BDA2-29B000257706}"/>
              </a:ext>
            </a:extLst>
          </p:cNvPr>
          <p:cNvSpPr>
            <a:spLocks noRot="1" noChangeArrowheads="1" noTextEdit="1"/>
          </p:cNvSpPr>
          <p:nvPr>
            <p:ph type="sldImg"/>
          </p:nvPr>
        </p:nvSpPr>
        <p:spPr>
          <a:ln/>
        </p:spPr>
      </p:sp>
      <p:sp>
        <p:nvSpPr>
          <p:cNvPr id="58372" name="Rectangle 3">
            <a:extLst>
              <a:ext uri="{FF2B5EF4-FFF2-40B4-BE49-F238E27FC236}">
                <a16:creationId xmlns:a16="http://schemas.microsoft.com/office/drawing/2014/main" id="{5FC7A1EC-882C-4757-8D9C-E02088BED1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ayt Resmi Yer Tutucusu 1">
            <a:extLst>
              <a:ext uri="{FF2B5EF4-FFF2-40B4-BE49-F238E27FC236}">
                <a16:creationId xmlns:a16="http://schemas.microsoft.com/office/drawing/2014/main" id="{C16B98AD-0E41-4CC9-B1ED-3269F786D458}"/>
              </a:ext>
            </a:extLst>
          </p:cNvPr>
          <p:cNvSpPr>
            <a:spLocks noGrp="1" noRot="1" noChangeAspect="1" noTextEdit="1"/>
          </p:cNvSpPr>
          <p:nvPr>
            <p:ph type="sldImg"/>
          </p:nvPr>
        </p:nvSpPr>
        <p:spPr>
          <a:ln/>
        </p:spPr>
      </p:sp>
      <p:sp>
        <p:nvSpPr>
          <p:cNvPr id="61443" name="Not Yer Tutucusu 2">
            <a:extLst>
              <a:ext uri="{FF2B5EF4-FFF2-40B4-BE49-F238E27FC236}">
                <a16:creationId xmlns:a16="http://schemas.microsoft.com/office/drawing/2014/main" id="{90EEFFC9-6F12-41DA-AFED-DD76952CD7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tr-TR" altLang="en-US"/>
              <a:t>Bir çalışma ortamında, yeterliliğin kabul edilmesi ve sürekli olması için gerekli tutum ve davranışların öğrenilmesi olarak tanımlanmaktadır.</a:t>
            </a:r>
            <a:br>
              <a:rPr lang="tr-TR" altLang="en-US">
                <a:solidFill>
                  <a:srgbClr val="FF0000"/>
                </a:solidFill>
              </a:rPr>
            </a:br>
            <a:br>
              <a:rPr lang="tr-TR" altLang="en-US">
                <a:solidFill>
                  <a:srgbClr val="FF0000"/>
                </a:solidFill>
              </a:rPr>
            </a:br>
            <a:endParaRPr lang="tr-TR" altLang="en-US"/>
          </a:p>
          <a:p>
            <a:endParaRPr lang="tr-TR" altLang="en-US"/>
          </a:p>
        </p:txBody>
      </p:sp>
      <p:sp>
        <p:nvSpPr>
          <p:cNvPr id="61444" name="Slayt Numarası Yer Tutucusu 3">
            <a:extLst>
              <a:ext uri="{FF2B5EF4-FFF2-40B4-BE49-F238E27FC236}">
                <a16:creationId xmlns:a16="http://schemas.microsoft.com/office/drawing/2014/main" id="{90CD7AA5-97D0-4E58-86CA-9BAB36E4586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D810E9DD-0CC0-493B-9E4F-44D0CD54D632}" type="slidenum">
              <a:rPr lang="tr-TR" altLang="en-US" sz="1200" b="0">
                <a:latin typeface="Calibri" panose="020F0502020204030204" pitchFamily="34" charset="0"/>
              </a:rPr>
              <a:pPr/>
              <a:t>34</a:t>
            </a:fld>
            <a:endParaRPr lang="tr-TR" altLang="en-US" sz="1200" b="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ayt Resmi Yer Tutucusu 1">
            <a:extLst>
              <a:ext uri="{FF2B5EF4-FFF2-40B4-BE49-F238E27FC236}">
                <a16:creationId xmlns:a16="http://schemas.microsoft.com/office/drawing/2014/main" id="{FC659D0C-5C03-49E2-BBD4-CD880B3691F9}"/>
              </a:ext>
            </a:extLst>
          </p:cNvPr>
          <p:cNvSpPr>
            <a:spLocks noGrp="1" noRot="1" noChangeAspect="1" noTextEdit="1"/>
          </p:cNvSpPr>
          <p:nvPr>
            <p:ph type="sldImg"/>
          </p:nvPr>
        </p:nvSpPr>
        <p:spPr>
          <a:ln/>
        </p:spPr>
      </p:sp>
      <p:sp>
        <p:nvSpPr>
          <p:cNvPr id="63491" name="Not Yer Tutucusu 2">
            <a:extLst>
              <a:ext uri="{FF2B5EF4-FFF2-40B4-BE49-F238E27FC236}">
                <a16:creationId xmlns:a16="http://schemas.microsoft.com/office/drawing/2014/main" id="{2E8FAF8B-44C5-448C-98D5-79672E46FE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tr-TR" altLang="en-US"/>
              <a:t>1.Acemilik (novice) aşaması-Acemi hemşire: Hemşire durumu yeterince algılayamadığından kurallara katı bir biçimde uymaktadır. Acemi hemşire, ilgisini yaşamsal bulgular gibi objektif ve ölçülebilir davranışlara odaklamaktadır. Modele göre hemşirelik öğrencileri bu aşamada yer almaktadır. </a:t>
            </a:r>
          </a:p>
          <a:p>
            <a:r>
              <a:rPr lang="tr-TR" altLang="en-US"/>
              <a:t>2.Gelişmiş acemilik (advanced beginner) aşaması Çırak hemşire: Hemşire tutum ve görüşlere dayalı davranışlar geliştirmeye başlamaktadır. Bu aşamadaki çırak hemşireler, hasta bakımını yönetmek için kendilerini oldukça sorumlu hissetmekte, ancak yine de daha deneyimli birilerinin yardımına gereksinim duymaktadır. Yeni mezun hemşireler bu aşamada yer almaktadır.</a:t>
            </a:r>
          </a:p>
          <a:p>
            <a:pPr eaLnBrk="1" hangingPunct="1">
              <a:spcBef>
                <a:spcPct val="0"/>
              </a:spcBef>
            </a:pPr>
            <a:r>
              <a:rPr lang="tr-TR" altLang="en-US"/>
              <a:t>3) Yeterlilik (competent) aşaması-Yeterli hemşire: Bilinçli bir nitelik kazanmış olan yeterli hemşire, standart ve rutin işleri planlayabilmektedir. (4) Yetkinlik (proficient) aşaması-Yetkin hemşire: Hemşire neyin önemli neyin önemsiz olduğunu kavrayabildiği bir yeterliliğe ulaşmıştır. Bu aşamada yetkin hemşire durumu bir yönüyle algılamaktan daha çok, bir bütün olarak algılamaktadır. Hemşire, hasta ve ailesini daha fazla bakıma katmaktadır. </a:t>
            </a:r>
          </a:p>
          <a:p>
            <a:r>
              <a:rPr lang="tr-TR" altLang="en-US"/>
              <a:t>(5) Uzmanlık (expert) aşaması-Uzman hemşire: Hemşire kuralları terk ederek gelişmiş bir anlayış kazanmıştır. Taktik ve uzak görüşlülüğü ile kişisel inisiyatifini kullanabilmektedir. </a:t>
            </a:r>
          </a:p>
          <a:p>
            <a:r>
              <a:rPr lang="tr-TR" altLang="en-US"/>
              <a:t>Benner uzman hemşireyi, durumu sezgisel olarak kavrayabilen, öngörülü, alternatif tanı ve çözümleri zaman kaybetmeden tanımlayabilen, araştırma sonuçlarını klinikte kullanabilen hemşire olarak tanımlamıştır.</a:t>
            </a:r>
          </a:p>
          <a:p>
            <a:endParaRPr lang="tr-TR" altLang="en-US"/>
          </a:p>
        </p:txBody>
      </p:sp>
      <p:sp>
        <p:nvSpPr>
          <p:cNvPr id="63492" name="Slayt Numarası Yer Tutucusu 3">
            <a:extLst>
              <a:ext uri="{FF2B5EF4-FFF2-40B4-BE49-F238E27FC236}">
                <a16:creationId xmlns:a16="http://schemas.microsoft.com/office/drawing/2014/main" id="{94B803FC-7BAA-4939-8FF5-279FA6DF662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AF9863F0-FE3B-4CF4-8068-5A2B02642CD9}" type="slidenum">
              <a:rPr lang="tr-TR" altLang="en-US" sz="1200" b="0">
                <a:latin typeface="Calibri" panose="020F0502020204030204" pitchFamily="34" charset="0"/>
              </a:rPr>
              <a:pPr/>
              <a:t>35</a:t>
            </a:fld>
            <a:endParaRPr lang="tr-TR" altLang="en-US" sz="1200" b="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FB344CB9-10DB-4369-B009-163D52C5A0A2}"/>
              </a:ext>
            </a:extLst>
          </p:cNvPr>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pPr algn="r" eaLnBrk="1" hangingPunct="1"/>
            <a:fld id="{B155078B-5C75-46B6-B9FD-9FE08783DF24}" type="slidenum">
              <a:rPr lang="tr-TR" altLang="tr-TR" sz="1200" b="0">
                <a:latin typeface="Calibri" panose="020F0502020204030204" pitchFamily="34" charset="0"/>
                <a:cs typeface="Calibri" panose="020F0502020204030204" pitchFamily="34" charset="0"/>
              </a:rPr>
              <a:pPr algn="r" eaLnBrk="1" hangingPunct="1"/>
              <a:t>51</a:t>
            </a:fld>
            <a:endParaRPr lang="tr-TR" altLang="tr-TR" sz="1200" b="0">
              <a:latin typeface="Calibri" panose="020F0502020204030204" pitchFamily="34" charset="0"/>
              <a:cs typeface="Calibri" panose="020F0502020204030204" pitchFamily="34" charset="0"/>
            </a:endParaRPr>
          </a:p>
        </p:txBody>
      </p:sp>
      <p:sp>
        <p:nvSpPr>
          <p:cNvPr id="80899" name="Rectangle 2">
            <a:extLst>
              <a:ext uri="{FF2B5EF4-FFF2-40B4-BE49-F238E27FC236}">
                <a16:creationId xmlns:a16="http://schemas.microsoft.com/office/drawing/2014/main" id="{94AE6542-20F9-4663-8311-B821FC454CB9}"/>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F4F2861E-74C9-42FA-B3B7-9C6EF3BDCC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3B1814CE-8E26-4854-B733-55DCF4CCA9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72F076C8-F600-4877-A3F8-A2A646352572}" type="slidenum">
              <a:rPr lang="tr-TR" altLang="tr-TR" sz="1200" b="0">
                <a:latin typeface="Calibri" panose="020F0502020204030204" pitchFamily="34" charset="0"/>
                <a:cs typeface="Calibri" panose="020F0502020204030204" pitchFamily="34" charset="0"/>
              </a:rPr>
              <a:pPr/>
              <a:t>54</a:t>
            </a:fld>
            <a:endParaRPr lang="tr-TR" altLang="tr-TR" sz="1200" b="0">
              <a:latin typeface="Calibri" panose="020F0502020204030204" pitchFamily="34" charset="0"/>
              <a:cs typeface="Calibri" panose="020F0502020204030204" pitchFamily="34" charset="0"/>
            </a:endParaRPr>
          </a:p>
        </p:txBody>
      </p:sp>
      <p:sp>
        <p:nvSpPr>
          <p:cNvPr id="84995" name="Rectangle 2">
            <a:extLst>
              <a:ext uri="{FF2B5EF4-FFF2-40B4-BE49-F238E27FC236}">
                <a16:creationId xmlns:a16="http://schemas.microsoft.com/office/drawing/2014/main" id="{C43DE7E7-66F9-4236-BE75-710EC24EEC9A}"/>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243A587C-6609-440F-8A8E-FCBCD72B3C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Slayt Görüntüsü Yer Tutucusu">
            <a:extLst>
              <a:ext uri="{FF2B5EF4-FFF2-40B4-BE49-F238E27FC236}">
                <a16:creationId xmlns:a16="http://schemas.microsoft.com/office/drawing/2014/main" id="{7514D6CD-B4B5-4A30-8968-0BA4F8324878}"/>
              </a:ext>
            </a:extLst>
          </p:cNvPr>
          <p:cNvSpPr>
            <a:spLocks noGrp="1" noRot="1" noChangeAspect="1" noTextEdit="1"/>
          </p:cNvSpPr>
          <p:nvPr>
            <p:ph type="sldImg"/>
          </p:nvPr>
        </p:nvSpPr>
        <p:spPr>
          <a:ln/>
        </p:spPr>
      </p:sp>
      <p:sp>
        <p:nvSpPr>
          <p:cNvPr id="94211" name="2 Not Yer Tutucusu">
            <a:extLst>
              <a:ext uri="{FF2B5EF4-FFF2-40B4-BE49-F238E27FC236}">
                <a16:creationId xmlns:a16="http://schemas.microsoft.com/office/drawing/2014/main" id="{BD2CBF6D-E179-4B9C-8643-0D9AF5FACF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4212" name="3 Slayt Numarası Yer Tutucusu">
            <a:extLst>
              <a:ext uri="{FF2B5EF4-FFF2-40B4-BE49-F238E27FC236}">
                <a16:creationId xmlns:a16="http://schemas.microsoft.com/office/drawing/2014/main" id="{DD5D6001-D145-47DE-BD1A-7054881E92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0871C9D3-1344-4AEA-B2F6-AD86A6D97282}" type="slidenum">
              <a:rPr lang="tr-TR" altLang="tr-TR" sz="1200" b="0">
                <a:latin typeface="Calibri" panose="020F0502020204030204" pitchFamily="34" charset="0"/>
              </a:rPr>
              <a:pPr/>
              <a:t>62</a:t>
            </a:fld>
            <a:endParaRPr lang="tr-TR" altLang="tr-TR" sz="1200" b="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Slayt Görüntüsü Yer Tutucusu">
            <a:extLst>
              <a:ext uri="{FF2B5EF4-FFF2-40B4-BE49-F238E27FC236}">
                <a16:creationId xmlns:a16="http://schemas.microsoft.com/office/drawing/2014/main" id="{6FE0C2A6-4D4C-4F97-BBBB-86D4E4B9BBE4}"/>
              </a:ext>
            </a:extLst>
          </p:cNvPr>
          <p:cNvSpPr>
            <a:spLocks noGrp="1" noRot="1" noChangeAspect="1" noTextEdit="1"/>
          </p:cNvSpPr>
          <p:nvPr>
            <p:ph type="sldImg"/>
          </p:nvPr>
        </p:nvSpPr>
        <p:spPr>
          <a:ln/>
        </p:spPr>
      </p:sp>
      <p:sp>
        <p:nvSpPr>
          <p:cNvPr id="96259" name="2 Not Yer Tutucusu">
            <a:extLst>
              <a:ext uri="{FF2B5EF4-FFF2-40B4-BE49-F238E27FC236}">
                <a16:creationId xmlns:a16="http://schemas.microsoft.com/office/drawing/2014/main" id="{8E0D8E4A-14CA-4BDD-8073-91D4F088EA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en-US"/>
              <a:t>Buradaki olay/durum olumsuz olmak durumunda değildir. Bireyi etkileyen anlamlı, olumlu durumlarda reflection konusu olabilir. </a:t>
            </a:r>
          </a:p>
        </p:txBody>
      </p:sp>
      <p:sp>
        <p:nvSpPr>
          <p:cNvPr id="96260" name="3 Slayt Numarası Yer Tutucusu">
            <a:extLst>
              <a:ext uri="{FF2B5EF4-FFF2-40B4-BE49-F238E27FC236}">
                <a16:creationId xmlns:a16="http://schemas.microsoft.com/office/drawing/2014/main" id="{80C6DEEE-FD3D-4973-A360-D6785B0C64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086F8D69-DE01-4707-A103-DC574A9673F9}" type="slidenum">
              <a:rPr lang="tr-TR" altLang="tr-TR" sz="1200" b="0">
                <a:latin typeface="Calibri" panose="020F0502020204030204" pitchFamily="34" charset="0"/>
              </a:rPr>
              <a:pPr/>
              <a:t>63</a:t>
            </a:fld>
            <a:endParaRPr lang="tr-TR" altLang="tr-TR" sz="1200" b="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ayt Görüntüsü Yer Tutucusu 1">
            <a:extLst>
              <a:ext uri="{FF2B5EF4-FFF2-40B4-BE49-F238E27FC236}">
                <a16:creationId xmlns:a16="http://schemas.microsoft.com/office/drawing/2014/main" id="{8B2BEE86-5EBE-49A6-9719-7EC12E1F5EDA}"/>
              </a:ext>
            </a:extLst>
          </p:cNvPr>
          <p:cNvSpPr>
            <a:spLocks noGrp="1" noRot="1" noChangeAspect="1" noTextEdit="1"/>
          </p:cNvSpPr>
          <p:nvPr>
            <p:ph type="sldImg"/>
          </p:nvPr>
        </p:nvSpPr>
        <p:spPr>
          <a:ln/>
        </p:spPr>
      </p:sp>
      <p:sp>
        <p:nvSpPr>
          <p:cNvPr id="100355" name="Not Yer Tutucusu 2">
            <a:extLst>
              <a:ext uri="{FF2B5EF4-FFF2-40B4-BE49-F238E27FC236}">
                <a16:creationId xmlns:a16="http://schemas.microsoft.com/office/drawing/2014/main" id="{E2B62F0D-530E-4685-8E9E-1A2B772D7D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0356" name="Slayt Numarası Yer Tutucusu 3">
            <a:extLst>
              <a:ext uri="{FF2B5EF4-FFF2-40B4-BE49-F238E27FC236}">
                <a16:creationId xmlns:a16="http://schemas.microsoft.com/office/drawing/2014/main" id="{3DAC103E-AFCA-47AA-9EFE-F3D8AC4820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8B2D23C0-B73A-4128-B8AD-076BEEDC8EE5}" type="slidenum">
              <a:rPr lang="tr-TR" altLang="en-US" sz="1200" b="0">
                <a:latin typeface="Calibri" panose="020F0502020204030204" pitchFamily="34" charset="0"/>
              </a:rPr>
              <a:pPr/>
              <a:t>66</a:t>
            </a:fld>
            <a:endParaRPr lang="tr-TR" altLang="en-US" sz="1200" b="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77C57DCB-D6F0-40AC-BC56-0CAAFF657A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EF10E4D1-9C5B-4A16-A4BA-C45B4ACFDD2E}" type="slidenum">
              <a:rPr lang="tr-TR" altLang="tr-TR" sz="1200" b="0">
                <a:latin typeface="Calibri" panose="020F0502020204030204" pitchFamily="34" charset="0"/>
                <a:cs typeface="Calibri" panose="020F0502020204030204" pitchFamily="34" charset="0"/>
              </a:rPr>
              <a:pPr/>
              <a:t>4</a:t>
            </a:fld>
            <a:endParaRPr lang="tr-TR" altLang="tr-TR" sz="1200" b="0">
              <a:latin typeface="Calibri" panose="020F0502020204030204" pitchFamily="34" charset="0"/>
              <a:cs typeface="Calibri" panose="020F0502020204030204" pitchFamily="34" charset="0"/>
            </a:endParaRPr>
          </a:p>
        </p:txBody>
      </p:sp>
      <p:sp>
        <p:nvSpPr>
          <p:cNvPr id="10243" name="Rectangle 2">
            <a:extLst>
              <a:ext uri="{FF2B5EF4-FFF2-40B4-BE49-F238E27FC236}">
                <a16:creationId xmlns:a16="http://schemas.microsoft.com/office/drawing/2014/main" id="{595EE8C1-C132-4CF0-B042-4C42B193018D}"/>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8F54A5A6-791F-40EC-B978-B39554DC98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ayt Görüntüsü Yer Tutucusu 1">
            <a:extLst>
              <a:ext uri="{FF2B5EF4-FFF2-40B4-BE49-F238E27FC236}">
                <a16:creationId xmlns:a16="http://schemas.microsoft.com/office/drawing/2014/main" id="{8339889D-B9DE-4E95-B6A5-982DC12B233B}"/>
              </a:ext>
            </a:extLst>
          </p:cNvPr>
          <p:cNvSpPr>
            <a:spLocks noGrp="1" noRot="1" noChangeAspect="1" noTextEdit="1"/>
          </p:cNvSpPr>
          <p:nvPr>
            <p:ph type="sldImg"/>
          </p:nvPr>
        </p:nvSpPr>
        <p:spPr>
          <a:ln/>
        </p:spPr>
      </p:sp>
      <p:sp>
        <p:nvSpPr>
          <p:cNvPr id="103427" name="Not Yer Tutucusu 2">
            <a:extLst>
              <a:ext uri="{FF2B5EF4-FFF2-40B4-BE49-F238E27FC236}">
                <a16:creationId xmlns:a16="http://schemas.microsoft.com/office/drawing/2014/main" id="{BE43FB70-E1E8-403D-88A0-820C5F9E94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3428" name="Slayt Numarası Yer Tutucusu 3">
            <a:extLst>
              <a:ext uri="{FF2B5EF4-FFF2-40B4-BE49-F238E27FC236}">
                <a16:creationId xmlns:a16="http://schemas.microsoft.com/office/drawing/2014/main" id="{2F63471B-2E51-41F4-8CC0-8CDD63F219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55BBE170-3A02-44D0-AAD3-2BBEE3B6FFF3}" type="slidenum">
              <a:rPr lang="tr-TR" altLang="en-US" sz="1200" b="0">
                <a:latin typeface="Calibri" panose="020F0502020204030204" pitchFamily="34" charset="0"/>
              </a:rPr>
              <a:pPr/>
              <a:t>68</a:t>
            </a:fld>
            <a:endParaRPr lang="tr-TR" altLang="en-US" sz="1200" b="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015FD866-728A-4DB4-ABC7-DAE73FA38F8E}"/>
              </a:ext>
            </a:extLst>
          </p:cNvPr>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pPr algn="r" eaLnBrk="1" hangingPunct="1"/>
            <a:fld id="{45806054-4B10-4784-A93D-74750ED9CBE3}" type="slidenum">
              <a:rPr lang="tr-TR" altLang="tr-TR" sz="1200" b="0">
                <a:latin typeface="Calibri" panose="020F0502020204030204" pitchFamily="34" charset="0"/>
                <a:cs typeface="Calibri" panose="020F0502020204030204" pitchFamily="34" charset="0"/>
              </a:rPr>
              <a:pPr algn="r" eaLnBrk="1" hangingPunct="1"/>
              <a:t>5</a:t>
            </a:fld>
            <a:endParaRPr lang="tr-TR" altLang="tr-TR" sz="1200" b="0">
              <a:latin typeface="Calibri" panose="020F0502020204030204" pitchFamily="34" charset="0"/>
              <a:cs typeface="Calibri" panose="020F0502020204030204" pitchFamily="34" charset="0"/>
            </a:endParaRPr>
          </a:p>
        </p:txBody>
      </p:sp>
      <p:sp>
        <p:nvSpPr>
          <p:cNvPr id="12291" name="Rectangle 2">
            <a:extLst>
              <a:ext uri="{FF2B5EF4-FFF2-40B4-BE49-F238E27FC236}">
                <a16:creationId xmlns:a16="http://schemas.microsoft.com/office/drawing/2014/main" id="{F773DB56-B988-461E-B800-065B5305BD8E}"/>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75E7F8F5-F00D-44BD-85C7-57846CE96C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8FBB3849-F866-4BDD-8879-23E7D3151E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646D391F-1A77-4C8F-A465-DCE222D5B5FC}" type="slidenum">
              <a:rPr lang="tr-TR" altLang="tr-TR" sz="1200" b="0">
                <a:latin typeface="Calibri" panose="020F0502020204030204" pitchFamily="34" charset="0"/>
                <a:cs typeface="Calibri" panose="020F0502020204030204" pitchFamily="34" charset="0"/>
              </a:rPr>
              <a:pPr/>
              <a:t>6</a:t>
            </a:fld>
            <a:endParaRPr lang="tr-TR" altLang="tr-TR" sz="1200" b="0">
              <a:latin typeface="Calibri" panose="020F0502020204030204" pitchFamily="34" charset="0"/>
              <a:cs typeface="Calibri" panose="020F0502020204030204" pitchFamily="34" charset="0"/>
            </a:endParaRPr>
          </a:p>
        </p:txBody>
      </p:sp>
      <p:sp>
        <p:nvSpPr>
          <p:cNvPr id="14339" name="Rectangle 2">
            <a:extLst>
              <a:ext uri="{FF2B5EF4-FFF2-40B4-BE49-F238E27FC236}">
                <a16:creationId xmlns:a16="http://schemas.microsoft.com/office/drawing/2014/main" id="{B3D951FF-C94E-4659-957E-0E34C8FE161E}"/>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A1A81231-7871-4FF4-B85A-1D1EB32EAB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5FC7229D-220B-4650-8A69-CC4AFCD030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D6E67D99-E705-416A-96CF-13C05800620E}" type="slidenum">
              <a:rPr lang="tr-TR" altLang="tr-TR" sz="1200" b="0">
                <a:latin typeface="Calibri" panose="020F0502020204030204" pitchFamily="34" charset="0"/>
                <a:cs typeface="Calibri" panose="020F0502020204030204" pitchFamily="34" charset="0"/>
              </a:rPr>
              <a:pPr/>
              <a:t>7</a:t>
            </a:fld>
            <a:endParaRPr lang="tr-TR" altLang="tr-TR" sz="1200" b="0">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F56AA87B-7810-46D2-B941-93AB51BD1819}"/>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EA8E5E38-5F1F-4034-9BD6-F1A2B01CA6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B120D1F-26B9-472E-9CD9-2A709DFDF3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69A7D0DE-D256-48C5-BBED-0BF4E36D4B15}" type="slidenum">
              <a:rPr lang="tr-TR" altLang="tr-TR" sz="1200" b="0">
                <a:latin typeface="Calibri" panose="020F0502020204030204" pitchFamily="34" charset="0"/>
                <a:cs typeface="Calibri" panose="020F0502020204030204" pitchFamily="34" charset="0"/>
              </a:rPr>
              <a:pPr/>
              <a:t>8</a:t>
            </a:fld>
            <a:endParaRPr lang="tr-TR" altLang="tr-TR" sz="1200" b="0">
              <a:latin typeface="Calibri" panose="020F0502020204030204" pitchFamily="34" charset="0"/>
              <a:cs typeface="Calibri" panose="020F0502020204030204" pitchFamily="34" charset="0"/>
            </a:endParaRPr>
          </a:p>
        </p:txBody>
      </p:sp>
      <p:sp>
        <p:nvSpPr>
          <p:cNvPr id="18435" name="Rectangle 2">
            <a:extLst>
              <a:ext uri="{FF2B5EF4-FFF2-40B4-BE49-F238E27FC236}">
                <a16:creationId xmlns:a16="http://schemas.microsoft.com/office/drawing/2014/main" id="{99F9D7C8-A5A7-42FC-BBE2-C2A71F0919C6}"/>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C134E52B-02AD-4409-AADB-5907F3914E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BBE4BBF1-4688-496A-B7BE-C3BF01F282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089D2643-8C01-460A-9E70-008254EF17B1}" type="slidenum">
              <a:rPr lang="tr-TR" altLang="tr-TR" sz="1200" b="0">
                <a:latin typeface="Calibri" panose="020F0502020204030204" pitchFamily="34" charset="0"/>
                <a:cs typeface="Calibri" panose="020F0502020204030204" pitchFamily="34" charset="0"/>
              </a:rPr>
              <a:pPr/>
              <a:t>9</a:t>
            </a:fld>
            <a:endParaRPr lang="tr-TR" altLang="tr-TR" sz="1200" b="0">
              <a:latin typeface="Calibri" panose="020F0502020204030204" pitchFamily="34" charset="0"/>
              <a:cs typeface="Calibri" panose="020F0502020204030204" pitchFamily="34" charset="0"/>
            </a:endParaRPr>
          </a:p>
        </p:txBody>
      </p:sp>
      <p:sp>
        <p:nvSpPr>
          <p:cNvPr id="20483" name="Rectangle 2">
            <a:extLst>
              <a:ext uri="{FF2B5EF4-FFF2-40B4-BE49-F238E27FC236}">
                <a16:creationId xmlns:a16="http://schemas.microsoft.com/office/drawing/2014/main" id="{F508C76A-DE1A-4F75-98EC-05ADF3CBCA95}"/>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688A92B5-C409-48BC-8839-104C4078B6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6FED5042-DF6D-4CEE-8B3B-0913007772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cs typeface="Arial" panose="020B0604020202020204" pitchFamily="34" charset="0"/>
              </a:defRPr>
            </a:lvl1pPr>
            <a:lvl2pPr marL="742950" indent="-285750">
              <a:defRPr sz="3600" b="1">
                <a:solidFill>
                  <a:schemeClr val="tx1"/>
                </a:solidFill>
                <a:latin typeface="Arial" panose="020B0604020202020204" pitchFamily="34" charset="0"/>
                <a:cs typeface="Arial" panose="020B0604020202020204" pitchFamily="34" charset="0"/>
              </a:defRPr>
            </a:lvl2pPr>
            <a:lvl3pPr marL="1143000" indent="-228600">
              <a:defRPr sz="3600" b="1">
                <a:solidFill>
                  <a:schemeClr val="tx1"/>
                </a:solidFill>
                <a:latin typeface="Arial" panose="020B0604020202020204" pitchFamily="34" charset="0"/>
                <a:cs typeface="Arial" panose="020B0604020202020204" pitchFamily="34" charset="0"/>
              </a:defRPr>
            </a:lvl3pPr>
            <a:lvl4pPr marL="1600200" indent="-228600">
              <a:defRPr sz="3600" b="1">
                <a:solidFill>
                  <a:schemeClr val="tx1"/>
                </a:solidFill>
                <a:latin typeface="Arial" panose="020B0604020202020204" pitchFamily="34" charset="0"/>
                <a:cs typeface="Arial" panose="020B0604020202020204" pitchFamily="34" charset="0"/>
              </a:defRPr>
            </a:lvl4pPr>
            <a:lvl5pPr marL="2057400" indent="-22860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fld id="{D9837331-4F68-44FC-9723-BFB2B521FB1B}" type="slidenum">
              <a:rPr lang="tr-TR" altLang="tr-TR" sz="1200" b="0">
                <a:latin typeface="Calibri" panose="020F0502020204030204" pitchFamily="34" charset="0"/>
                <a:cs typeface="Calibri" panose="020F0502020204030204" pitchFamily="34" charset="0"/>
              </a:rPr>
              <a:pPr/>
              <a:t>11</a:t>
            </a:fld>
            <a:endParaRPr lang="tr-TR" altLang="tr-TR" sz="1200" b="0">
              <a:latin typeface="Calibri" panose="020F0502020204030204" pitchFamily="34" charset="0"/>
              <a:cs typeface="Calibri" panose="020F0502020204030204" pitchFamily="34" charset="0"/>
            </a:endParaRPr>
          </a:p>
        </p:txBody>
      </p:sp>
      <p:sp>
        <p:nvSpPr>
          <p:cNvPr id="23555" name="Rectangle 2">
            <a:extLst>
              <a:ext uri="{FF2B5EF4-FFF2-40B4-BE49-F238E27FC236}">
                <a16:creationId xmlns:a16="http://schemas.microsoft.com/office/drawing/2014/main" id="{0EFABD13-A375-4C29-A5F9-481B3A42D80F}"/>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1C79B87B-0F6B-4DF2-8E2C-1B8B311C3A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a:extLst>
              <a:ext uri="{FF2B5EF4-FFF2-40B4-BE49-F238E27FC236}">
                <a16:creationId xmlns:a16="http://schemas.microsoft.com/office/drawing/2014/main" id="{522F80EB-749F-499B-9C50-C6331451B157}"/>
              </a:ext>
            </a:extLst>
          </p:cNvPr>
          <p:cNvSpPr>
            <a:spLocks noGrp="1"/>
          </p:cNvSpPr>
          <p:nvPr>
            <p:ph type="dt" sz="half" idx="10"/>
          </p:nvPr>
        </p:nvSpPr>
        <p:spPr/>
        <p:txBody>
          <a:bodyPr/>
          <a:lstStyle>
            <a:lvl1pPr>
              <a:defRPr/>
            </a:lvl1pPr>
          </a:lstStyle>
          <a:p>
            <a:pPr>
              <a:defRPr/>
            </a:pPr>
            <a:endParaRPr lang="tr-TR"/>
          </a:p>
        </p:txBody>
      </p:sp>
      <p:sp>
        <p:nvSpPr>
          <p:cNvPr id="5" name="Altbilgi Yer Tutucusu 4">
            <a:extLst>
              <a:ext uri="{FF2B5EF4-FFF2-40B4-BE49-F238E27FC236}">
                <a16:creationId xmlns:a16="http://schemas.microsoft.com/office/drawing/2014/main" id="{2B9E1069-438D-4452-B500-F339229C5932}"/>
              </a:ext>
            </a:extLst>
          </p:cNvPr>
          <p:cNvSpPr>
            <a:spLocks noGrp="1"/>
          </p:cNvSpPr>
          <p:nvPr>
            <p:ph type="ftr" sz="quarter" idx="11"/>
          </p:nvPr>
        </p:nvSpPr>
        <p:spPr/>
        <p:txBody>
          <a:bodyPr/>
          <a:lstStyle>
            <a:lvl1pPr>
              <a:defRPr/>
            </a:lvl1pPr>
          </a:lstStyle>
          <a:p>
            <a:pPr>
              <a:defRPr/>
            </a:pPr>
            <a:endParaRPr lang="tr-TR"/>
          </a:p>
        </p:txBody>
      </p:sp>
      <p:sp>
        <p:nvSpPr>
          <p:cNvPr id="6" name="Slayt Numarası Yer Tutucusu 5">
            <a:extLst>
              <a:ext uri="{FF2B5EF4-FFF2-40B4-BE49-F238E27FC236}">
                <a16:creationId xmlns:a16="http://schemas.microsoft.com/office/drawing/2014/main" id="{6B60F4DE-C79E-4C93-ACE4-ACC5F3B198C3}"/>
              </a:ext>
            </a:extLst>
          </p:cNvPr>
          <p:cNvSpPr>
            <a:spLocks noGrp="1"/>
          </p:cNvSpPr>
          <p:nvPr>
            <p:ph type="sldNum" sz="quarter" idx="12"/>
          </p:nvPr>
        </p:nvSpPr>
        <p:spPr/>
        <p:txBody>
          <a:bodyPr/>
          <a:lstStyle>
            <a:lvl1pPr>
              <a:defRPr/>
            </a:lvl1pPr>
          </a:lstStyle>
          <a:p>
            <a:fld id="{A8DD65A7-3C52-4538-92C3-37D52F67463A}" type="slidenum">
              <a:rPr lang="tr-TR" altLang="tr-TR"/>
              <a:pPr/>
              <a:t>‹#›</a:t>
            </a:fld>
            <a:endParaRPr lang="tr-TR" altLang="tr-TR"/>
          </a:p>
        </p:txBody>
      </p:sp>
    </p:spTree>
    <p:extLst>
      <p:ext uri="{BB962C8B-B14F-4D97-AF65-F5344CB8AC3E}">
        <p14:creationId xmlns:p14="http://schemas.microsoft.com/office/powerpoint/2010/main" val="1486806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DB66C69-6FC4-4403-AF94-B656DDE63551}"/>
              </a:ext>
            </a:extLst>
          </p:cNvPr>
          <p:cNvSpPr>
            <a:spLocks noGrp="1"/>
          </p:cNvSpPr>
          <p:nvPr>
            <p:ph type="dt" sz="half" idx="10"/>
          </p:nvPr>
        </p:nvSpPr>
        <p:spPr/>
        <p:txBody>
          <a:bodyPr/>
          <a:lstStyle>
            <a:lvl1pPr>
              <a:defRPr/>
            </a:lvl1pPr>
          </a:lstStyle>
          <a:p>
            <a:pPr>
              <a:defRPr/>
            </a:pPr>
            <a:endParaRPr lang="tr-TR"/>
          </a:p>
        </p:txBody>
      </p:sp>
      <p:sp>
        <p:nvSpPr>
          <p:cNvPr id="5" name="Altbilgi Yer Tutucusu 4">
            <a:extLst>
              <a:ext uri="{FF2B5EF4-FFF2-40B4-BE49-F238E27FC236}">
                <a16:creationId xmlns:a16="http://schemas.microsoft.com/office/drawing/2014/main" id="{D92078BC-423A-4EAC-B026-2CFE099426A3}"/>
              </a:ext>
            </a:extLst>
          </p:cNvPr>
          <p:cNvSpPr>
            <a:spLocks noGrp="1"/>
          </p:cNvSpPr>
          <p:nvPr>
            <p:ph type="ftr" sz="quarter" idx="11"/>
          </p:nvPr>
        </p:nvSpPr>
        <p:spPr/>
        <p:txBody>
          <a:bodyPr/>
          <a:lstStyle>
            <a:lvl1pPr>
              <a:defRPr/>
            </a:lvl1pPr>
          </a:lstStyle>
          <a:p>
            <a:pPr>
              <a:defRPr/>
            </a:pPr>
            <a:endParaRPr lang="tr-TR"/>
          </a:p>
        </p:txBody>
      </p:sp>
      <p:sp>
        <p:nvSpPr>
          <p:cNvPr id="6" name="Slayt Numarası Yer Tutucusu 5">
            <a:extLst>
              <a:ext uri="{FF2B5EF4-FFF2-40B4-BE49-F238E27FC236}">
                <a16:creationId xmlns:a16="http://schemas.microsoft.com/office/drawing/2014/main" id="{F6D0CB0B-08CB-4BF1-8A11-1734A3459FA2}"/>
              </a:ext>
            </a:extLst>
          </p:cNvPr>
          <p:cNvSpPr>
            <a:spLocks noGrp="1"/>
          </p:cNvSpPr>
          <p:nvPr>
            <p:ph type="sldNum" sz="quarter" idx="12"/>
          </p:nvPr>
        </p:nvSpPr>
        <p:spPr/>
        <p:txBody>
          <a:bodyPr/>
          <a:lstStyle>
            <a:lvl1pPr>
              <a:defRPr/>
            </a:lvl1pPr>
          </a:lstStyle>
          <a:p>
            <a:fld id="{A1DB55B7-14E7-4958-B55C-B13E569EFCA2}" type="slidenum">
              <a:rPr lang="tr-TR" altLang="tr-TR"/>
              <a:pPr/>
              <a:t>‹#›</a:t>
            </a:fld>
            <a:endParaRPr lang="tr-TR" altLang="tr-TR"/>
          </a:p>
        </p:txBody>
      </p:sp>
    </p:spTree>
    <p:extLst>
      <p:ext uri="{BB962C8B-B14F-4D97-AF65-F5344CB8AC3E}">
        <p14:creationId xmlns:p14="http://schemas.microsoft.com/office/powerpoint/2010/main" val="3007144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0E3B145-1D5C-4242-A3BB-5713F9D74868}"/>
              </a:ext>
            </a:extLst>
          </p:cNvPr>
          <p:cNvSpPr>
            <a:spLocks noGrp="1"/>
          </p:cNvSpPr>
          <p:nvPr>
            <p:ph type="dt" sz="half" idx="10"/>
          </p:nvPr>
        </p:nvSpPr>
        <p:spPr/>
        <p:txBody>
          <a:bodyPr/>
          <a:lstStyle>
            <a:lvl1pPr>
              <a:defRPr/>
            </a:lvl1pPr>
          </a:lstStyle>
          <a:p>
            <a:pPr>
              <a:defRPr/>
            </a:pPr>
            <a:endParaRPr lang="tr-TR"/>
          </a:p>
        </p:txBody>
      </p:sp>
      <p:sp>
        <p:nvSpPr>
          <p:cNvPr id="5" name="Altbilgi Yer Tutucusu 4">
            <a:extLst>
              <a:ext uri="{FF2B5EF4-FFF2-40B4-BE49-F238E27FC236}">
                <a16:creationId xmlns:a16="http://schemas.microsoft.com/office/drawing/2014/main" id="{526BABFE-62C6-40CD-A195-06941665924A}"/>
              </a:ext>
            </a:extLst>
          </p:cNvPr>
          <p:cNvSpPr>
            <a:spLocks noGrp="1"/>
          </p:cNvSpPr>
          <p:nvPr>
            <p:ph type="ftr" sz="quarter" idx="11"/>
          </p:nvPr>
        </p:nvSpPr>
        <p:spPr/>
        <p:txBody>
          <a:bodyPr/>
          <a:lstStyle>
            <a:lvl1pPr>
              <a:defRPr/>
            </a:lvl1pPr>
          </a:lstStyle>
          <a:p>
            <a:pPr>
              <a:defRPr/>
            </a:pPr>
            <a:endParaRPr lang="tr-TR"/>
          </a:p>
        </p:txBody>
      </p:sp>
      <p:sp>
        <p:nvSpPr>
          <p:cNvPr id="6" name="Slayt Numarası Yer Tutucusu 5">
            <a:extLst>
              <a:ext uri="{FF2B5EF4-FFF2-40B4-BE49-F238E27FC236}">
                <a16:creationId xmlns:a16="http://schemas.microsoft.com/office/drawing/2014/main" id="{B7A6D91E-7A2D-4F00-B271-625AFC48AFCE}"/>
              </a:ext>
            </a:extLst>
          </p:cNvPr>
          <p:cNvSpPr>
            <a:spLocks noGrp="1"/>
          </p:cNvSpPr>
          <p:nvPr>
            <p:ph type="sldNum" sz="quarter" idx="12"/>
          </p:nvPr>
        </p:nvSpPr>
        <p:spPr/>
        <p:txBody>
          <a:bodyPr/>
          <a:lstStyle>
            <a:lvl1pPr>
              <a:defRPr/>
            </a:lvl1pPr>
          </a:lstStyle>
          <a:p>
            <a:fld id="{F129448D-FAC1-4A60-AF87-E285AE1A0813}" type="slidenum">
              <a:rPr lang="tr-TR" altLang="tr-TR"/>
              <a:pPr/>
              <a:t>‹#›</a:t>
            </a:fld>
            <a:endParaRPr lang="tr-TR" altLang="tr-TR"/>
          </a:p>
        </p:txBody>
      </p:sp>
    </p:spTree>
    <p:extLst>
      <p:ext uri="{BB962C8B-B14F-4D97-AF65-F5344CB8AC3E}">
        <p14:creationId xmlns:p14="http://schemas.microsoft.com/office/powerpoint/2010/main" val="2701011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p>
            <a:r>
              <a:rPr lang="tr-TR"/>
              <a:t>Asıl başlık stili için tıklatın</a:t>
            </a:r>
          </a:p>
        </p:txBody>
      </p:sp>
      <p:sp>
        <p:nvSpPr>
          <p:cNvPr id="3" name="2 Metin Yer Tutucusu"/>
          <p:cNvSpPr>
            <a:spLocks noGrp="1"/>
          </p:cNvSpPr>
          <p:nvPr>
            <p:ph type="body" sz="half" idx="1"/>
          </p:nvPr>
        </p:nvSpPr>
        <p:spPr>
          <a:xfrm>
            <a:off x="457200" y="1600200"/>
            <a:ext cx="4038600" cy="45259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3">
            <a:extLst>
              <a:ext uri="{FF2B5EF4-FFF2-40B4-BE49-F238E27FC236}">
                <a16:creationId xmlns:a16="http://schemas.microsoft.com/office/drawing/2014/main" id="{85B6D9BA-24C7-47A1-8AB9-9D10CFAE9689}"/>
              </a:ext>
            </a:extLst>
          </p:cNvPr>
          <p:cNvSpPr>
            <a:spLocks noGrp="1"/>
          </p:cNvSpPr>
          <p:nvPr>
            <p:ph type="dt" sz="half" idx="10"/>
          </p:nvPr>
        </p:nvSpPr>
        <p:spPr/>
        <p:txBody>
          <a:bodyPr/>
          <a:lstStyle>
            <a:lvl1pPr>
              <a:defRPr/>
            </a:lvl1pPr>
          </a:lstStyle>
          <a:p>
            <a:pPr>
              <a:defRPr/>
            </a:pPr>
            <a:endParaRPr lang="tr-TR"/>
          </a:p>
        </p:txBody>
      </p:sp>
      <p:sp>
        <p:nvSpPr>
          <p:cNvPr id="6" name="Altbilgi Yer Tutucusu 4">
            <a:extLst>
              <a:ext uri="{FF2B5EF4-FFF2-40B4-BE49-F238E27FC236}">
                <a16:creationId xmlns:a16="http://schemas.microsoft.com/office/drawing/2014/main" id="{7B91999E-ACD8-4259-A7C0-A7CF9C0313E6}"/>
              </a:ext>
            </a:extLst>
          </p:cNvPr>
          <p:cNvSpPr>
            <a:spLocks noGrp="1"/>
          </p:cNvSpPr>
          <p:nvPr>
            <p:ph type="ftr" sz="quarter" idx="11"/>
          </p:nvPr>
        </p:nvSpPr>
        <p:spPr/>
        <p:txBody>
          <a:bodyPr/>
          <a:lstStyle>
            <a:lvl1pPr>
              <a:defRPr/>
            </a:lvl1pPr>
          </a:lstStyle>
          <a:p>
            <a:pPr>
              <a:defRPr/>
            </a:pPr>
            <a:endParaRPr lang="tr-TR"/>
          </a:p>
        </p:txBody>
      </p:sp>
      <p:sp>
        <p:nvSpPr>
          <p:cNvPr id="7" name="Slayt Numarası Yer Tutucusu 5">
            <a:extLst>
              <a:ext uri="{FF2B5EF4-FFF2-40B4-BE49-F238E27FC236}">
                <a16:creationId xmlns:a16="http://schemas.microsoft.com/office/drawing/2014/main" id="{B85DA519-82D9-4325-A678-B73902F52EBF}"/>
              </a:ext>
            </a:extLst>
          </p:cNvPr>
          <p:cNvSpPr>
            <a:spLocks noGrp="1"/>
          </p:cNvSpPr>
          <p:nvPr>
            <p:ph type="sldNum" sz="quarter" idx="12"/>
          </p:nvPr>
        </p:nvSpPr>
        <p:spPr/>
        <p:txBody>
          <a:bodyPr/>
          <a:lstStyle>
            <a:lvl1pPr>
              <a:defRPr/>
            </a:lvl1pPr>
          </a:lstStyle>
          <a:p>
            <a:fld id="{FD68F1C6-1C70-441B-882C-C5B3792CBB21}" type="slidenum">
              <a:rPr lang="tr-TR" altLang="tr-TR"/>
              <a:pPr/>
              <a:t>‹#›</a:t>
            </a:fld>
            <a:endParaRPr lang="tr-TR" altLang="tr-TR"/>
          </a:p>
        </p:txBody>
      </p:sp>
    </p:spTree>
    <p:extLst>
      <p:ext uri="{BB962C8B-B14F-4D97-AF65-F5344CB8AC3E}">
        <p14:creationId xmlns:p14="http://schemas.microsoft.com/office/powerpoint/2010/main" val="2814257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Başlık, Metin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p>
            <a:r>
              <a:rPr lang="tr-TR"/>
              <a:t>Asıl başlık stili için tıklatın</a:t>
            </a:r>
          </a:p>
        </p:txBody>
      </p:sp>
      <p:sp>
        <p:nvSpPr>
          <p:cNvPr id="3" name="2 Metin Yer Tutucusu"/>
          <p:cNvSpPr>
            <a:spLocks noGrp="1"/>
          </p:cNvSpPr>
          <p:nvPr>
            <p:ph type="body" sz="half" idx="1"/>
          </p:nvPr>
        </p:nvSpPr>
        <p:spPr>
          <a:xfrm>
            <a:off x="457200" y="1600200"/>
            <a:ext cx="4038600" cy="45259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quarter" idx="2"/>
          </p:nvPr>
        </p:nvSpPr>
        <p:spPr>
          <a:xfrm>
            <a:off x="4648200" y="1600200"/>
            <a:ext cx="4038600" cy="21859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İçerik Yer Tutucusu"/>
          <p:cNvSpPr>
            <a:spLocks noGrp="1"/>
          </p:cNvSpPr>
          <p:nvPr>
            <p:ph sz="quarter" idx="3"/>
          </p:nvPr>
        </p:nvSpPr>
        <p:spPr>
          <a:xfrm>
            <a:off x="4648200" y="3938588"/>
            <a:ext cx="4038600" cy="218757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Veri Yer Tutucusu 3">
            <a:extLst>
              <a:ext uri="{FF2B5EF4-FFF2-40B4-BE49-F238E27FC236}">
                <a16:creationId xmlns:a16="http://schemas.microsoft.com/office/drawing/2014/main" id="{698DEF50-95EC-41A8-BDD3-4EB1E24A4CC2}"/>
              </a:ext>
            </a:extLst>
          </p:cNvPr>
          <p:cNvSpPr>
            <a:spLocks noGrp="1"/>
          </p:cNvSpPr>
          <p:nvPr>
            <p:ph type="dt" sz="half" idx="10"/>
          </p:nvPr>
        </p:nvSpPr>
        <p:spPr/>
        <p:txBody>
          <a:bodyPr/>
          <a:lstStyle>
            <a:lvl1pPr>
              <a:defRPr/>
            </a:lvl1pPr>
          </a:lstStyle>
          <a:p>
            <a:pPr>
              <a:defRPr/>
            </a:pPr>
            <a:endParaRPr lang="tr-TR"/>
          </a:p>
        </p:txBody>
      </p:sp>
      <p:sp>
        <p:nvSpPr>
          <p:cNvPr id="7" name="Altbilgi Yer Tutucusu 4">
            <a:extLst>
              <a:ext uri="{FF2B5EF4-FFF2-40B4-BE49-F238E27FC236}">
                <a16:creationId xmlns:a16="http://schemas.microsoft.com/office/drawing/2014/main" id="{57DFBCD0-F42D-49BE-8107-2401A28F67C1}"/>
              </a:ext>
            </a:extLst>
          </p:cNvPr>
          <p:cNvSpPr>
            <a:spLocks noGrp="1"/>
          </p:cNvSpPr>
          <p:nvPr>
            <p:ph type="ftr" sz="quarter" idx="11"/>
          </p:nvPr>
        </p:nvSpPr>
        <p:spPr/>
        <p:txBody>
          <a:bodyPr/>
          <a:lstStyle>
            <a:lvl1pPr>
              <a:defRPr/>
            </a:lvl1pPr>
          </a:lstStyle>
          <a:p>
            <a:pPr>
              <a:defRPr/>
            </a:pPr>
            <a:endParaRPr lang="tr-TR"/>
          </a:p>
        </p:txBody>
      </p:sp>
      <p:sp>
        <p:nvSpPr>
          <p:cNvPr id="8" name="Slayt Numarası Yer Tutucusu 5">
            <a:extLst>
              <a:ext uri="{FF2B5EF4-FFF2-40B4-BE49-F238E27FC236}">
                <a16:creationId xmlns:a16="http://schemas.microsoft.com/office/drawing/2014/main" id="{C2DEFD88-D249-4CB3-BFD8-7D7D92D25BCC}"/>
              </a:ext>
            </a:extLst>
          </p:cNvPr>
          <p:cNvSpPr>
            <a:spLocks noGrp="1"/>
          </p:cNvSpPr>
          <p:nvPr>
            <p:ph type="sldNum" sz="quarter" idx="12"/>
          </p:nvPr>
        </p:nvSpPr>
        <p:spPr/>
        <p:txBody>
          <a:bodyPr/>
          <a:lstStyle>
            <a:lvl1pPr>
              <a:defRPr/>
            </a:lvl1pPr>
          </a:lstStyle>
          <a:p>
            <a:fld id="{AC03E028-AC91-468D-AADD-C8AB3DA030BC}" type="slidenum">
              <a:rPr lang="tr-TR" altLang="tr-TR"/>
              <a:pPr/>
              <a:t>‹#›</a:t>
            </a:fld>
            <a:endParaRPr lang="tr-TR" altLang="tr-TR"/>
          </a:p>
        </p:txBody>
      </p:sp>
    </p:spTree>
    <p:extLst>
      <p:ext uri="{BB962C8B-B14F-4D97-AF65-F5344CB8AC3E}">
        <p14:creationId xmlns:p14="http://schemas.microsoft.com/office/powerpoint/2010/main" val="73135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B86CA77-D167-4D1B-B51B-7B47A47833CE}"/>
              </a:ext>
            </a:extLst>
          </p:cNvPr>
          <p:cNvSpPr>
            <a:spLocks noGrp="1"/>
          </p:cNvSpPr>
          <p:nvPr>
            <p:ph type="dt" sz="half" idx="10"/>
          </p:nvPr>
        </p:nvSpPr>
        <p:spPr/>
        <p:txBody>
          <a:bodyPr/>
          <a:lstStyle>
            <a:lvl1pPr>
              <a:defRPr/>
            </a:lvl1pPr>
          </a:lstStyle>
          <a:p>
            <a:pPr>
              <a:defRPr/>
            </a:pPr>
            <a:endParaRPr lang="tr-TR"/>
          </a:p>
        </p:txBody>
      </p:sp>
      <p:sp>
        <p:nvSpPr>
          <p:cNvPr id="5" name="Altbilgi Yer Tutucusu 4">
            <a:extLst>
              <a:ext uri="{FF2B5EF4-FFF2-40B4-BE49-F238E27FC236}">
                <a16:creationId xmlns:a16="http://schemas.microsoft.com/office/drawing/2014/main" id="{AAC5FCA0-F267-4702-8E2B-A0A784334C4B}"/>
              </a:ext>
            </a:extLst>
          </p:cNvPr>
          <p:cNvSpPr>
            <a:spLocks noGrp="1"/>
          </p:cNvSpPr>
          <p:nvPr>
            <p:ph type="ftr" sz="quarter" idx="11"/>
          </p:nvPr>
        </p:nvSpPr>
        <p:spPr/>
        <p:txBody>
          <a:bodyPr/>
          <a:lstStyle>
            <a:lvl1pPr>
              <a:defRPr/>
            </a:lvl1pPr>
          </a:lstStyle>
          <a:p>
            <a:pPr>
              <a:defRPr/>
            </a:pPr>
            <a:endParaRPr lang="tr-TR"/>
          </a:p>
        </p:txBody>
      </p:sp>
      <p:sp>
        <p:nvSpPr>
          <p:cNvPr id="6" name="Slayt Numarası Yer Tutucusu 5">
            <a:extLst>
              <a:ext uri="{FF2B5EF4-FFF2-40B4-BE49-F238E27FC236}">
                <a16:creationId xmlns:a16="http://schemas.microsoft.com/office/drawing/2014/main" id="{14CC65E2-4085-4306-A6F7-6432C032BCA6}"/>
              </a:ext>
            </a:extLst>
          </p:cNvPr>
          <p:cNvSpPr>
            <a:spLocks noGrp="1"/>
          </p:cNvSpPr>
          <p:nvPr>
            <p:ph type="sldNum" sz="quarter" idx="12"/>
          </p:nvPr>
        </p:nvSpPr>
        <p:spPr/>
        <p:txBody>
          <a:bodyPr/>
          <a:lstStyle>
            <a:lvl1pPr>
              <a:defRPr/>
            </a:lvl1pPr>
          </a:lstStyle>
          <a:p>
            <a:fld id="{0337DCAA-09FC-4B3C-8331-8CD2A6919AE2}" type="slidenum">
              <a:rPr lang="tr-TR" altLang="tr-TR"/>
              <a:pPr/>
              <a:t>‹#›</a:t>
            </a:fld>
            <a:endParaRPr lang="tr-TR" altLang="tr-TR"/>
          </a:p>
        </p:txBody>
      </p:sp>
    </p:spTree>
    <p:extLst>
      <p:ext uri="{BB962C8B-B14F-4D97-AF65-F5344CB8AC3E}">
        <p14:creationId xmlns:p14="http://schemas.microsoft.com/office/powerpoint/2010/main" val="310298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a:extLst>
              <a:ext uri="{FF2B5EF4-FFF2-40B4-BE49-F238E27FC236}">
                <a16:creationId xmlns:a16="http://schemas.microsoft.com/office/drawing/2014/main" id="{FF8EC9A1-CCEA-47C3-A183-2A670F45467B}"/>
              </a:ext>
            </a:extLst>
          </p:cNvPr>
          <p:cNvSpPr>
            <a:spLocks noGrp="1"/>
          </p:cNvSpPr>
          <p:nvPr>
            <p:ph type="dt" sz="half" idx="10"/>
          </p:nvPr>
        </p:nvSpPr>
        <p:spPr/>
        <p:txBody>
          <a:bodyPr/>
          <a:lstStyle>
            <a:lvl1pPr>
              <a:defRPr/>
            </a:lvl1pPr>
          </a:lstStyle>
          <a:p>
            <a:pPr>
              <a:defRPr/>
            </a:pPr>
            <a:endParaRPr lang="tr-TR"/>
          </a:p>
        </p:txBody>
      </p:sp>
      <p:sp>
        <p:nvSpPr>
          <p:cNvPr id="5" name="Altbilgi Yer Tutucusu 4">
            <a:extLst>
              <a:ext uri="{FF2B5EF4-FFF2-40B4-BE49-F238E27FC236}">
                <a16:creationId xmlns:a16="http://schemas.microsoft.com/office/drawing/2014/main" id="{55B09844-159A-4632-99BF-93189C6904C0}"/>
              </a:ext>
            </a:extLst>
          </p:cNvPr>
          <p:cNvSpPr>
            <a:spLocks noGrp="1"/>
          </p:cNvSpPr>
          <p:nvPr>
            <p:ph type="ftr" sz="quarter" idx="11"/>
          </p:nvPr>
        </p:nvSpPr>
        <p:spPr/>
        <p:txBody>
          <a:bodyPr/>
          <a:lstStyle>
            <a:lvl1pPr>
              <a:defRPr/>
            </a:lvl1pPr>
          </a:lstStyle>
          <a:p>
            <a:pPr>
              <a:defRPr/>
            </a:pPr>
            <a:endParaRPr lang="tr-TR"/>
          </a:p>
        </p:txBody>
      </p:sp>
      <p:sp>
        <p:nvSpPr>
          <p:cNvPr id="6" name="Slayt Numarası Yer Tutucusu 5">
            <a:extLst>
              <a:ext uri="{FF2B5EF4-FFF2-40B4-BE49-F238E27FC236}">
                <a16:creationId xmlns:a16="http://schemas.microsoft.com/office/drawing/2014/main" id="{6CCD480B-EB30-4BDA-9D6B-62FD9727219B}"/>
              </a:ext>
            </a:extLst>
          </p:cNvPr>
          <p:cNvSpPr>
            <a:spLocks noGrp="1"/>
          </p:cNvSpPr>
          <p:nvPr>
            <p:ph type="sldNum" sz="quarter" idx="12"/>
          </p:nvPr>
        </p:nvSpPr>
        <p:spPr/>
        <p:txBody>
          <a:bodyPr/>
          <a:lstStyle>
            <a:lvl1pPr>
              <a:defRPr/>
            </a:lvl1pPr>
          </a:lstStyle>
          <a:p>
            <a:fld id="{FF0A6D59-420D-4B12-9F41-AE5F27C42317}" type="slidenum">
              <a:rPr lang="tr-TR" altLang="tr-TR"/>
              <a:pPr/>
              <a:t>‹#›</a:t>
            </a:fld>
            <a:endParaRPr lang="tr-TR" altLang="tr-TR"/>
          </a:p>
        </p:txBody>
      </p:sp>
    </p:spTree>
    <p:extLst>
      <p:ext uri="{BB962C8B-B14F-4D97-AF65-F5344CB8AC3E}">
        <p14:creationId xmlns:p14="http://schemas.microsoft.com/office/powerpoint/2010/main" val="2248473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3">
            <a:extLst>
              <a:ext uri="{FF2B5EF4-FFF2-40B4-BE49-F238E27FC236}">
                <a16:creationId xmlns:a16="http://schemas.microsoft.com/office/drawing/2014/main" id="{A3F746CD-6DA0-4839-9308-25FFABAE8A67}"/>
              </a:ext>
            </a:extLst>
          </p:cNvPr>
          <p:cNvSpPr>
            <a:spLocks noGrp="1"/>
          </p:cNvSpPr>
          <p:nvPr>
            <p:ph type="dt" sz="half" idx="10"/>
          </p:nvPr>
        </p:nvSpPr>
        <p:spPr/>
        <p:txBody>
          <a:bodyPr/>
          <a:lstStyle>
            <a:lvl1pPr>
              <a:defRPr/>
            </a:lvl1pPr>
          </a:lstStyle>
          <a:p>
            <a:pPr>
              <a:defRPr/>
            </a:pPr>
            <a:endParaRPr lang="tr-TR"/>
          </a:p>
        </p:txBody>
      </p:sp>
      <p:sp>
        <p:nvSpPr>
          <p:cNvPr id="6" name="Altbilgi Yer Tutucusu 4">
            <a:extLst>
              <a:ext uri="{FF2B5EF4-FFF2-40B4-BE49-F238E27FC236}">
                <a16:creationId xmlns:a16="http://schemas.microsoft.com/office/drawing/2014/main" id="{6BE468A8-7C08-4DD8-A43E-DB4D5A273AE2}"/>
              </a:ext>
            </a:extLst>
          </p:cNvPr>
          <p:cNvSpPr>
            <a:spLocks noGrp="1"/>
          </p:cNvSpPr>
          <p:nvPr>
            <p:ph type="ftr" sz="quarter" idx="11"/>
          </p:nvPr>
        </p:nvSpPr>
        <p:spPr/>
        <p:txBody>
          <a:bodyPr/>
          <a:lstStyle>
            <a:lvl1pPr>
              <a:defRPr/>
            </a:lvl1pPr>
          </a:lstStyle>
          <a:p>
            <a:pPr>
              <a:defRPr/>
            </a:pPr>
            <a:endParaRPr lang="tr-TR"/>
          </a:p>
        </p:txBody>
      </p:sp>
      <p:sp>
        <p:nvSpPr>
          <p:cNvPr id="7" name="Slayt Numarası Yer Tutucusu 5">
            <a:extLst>
              <a:ext uri="{FF2B5EF4-FFF2-40B4-BE49-F238E27FC236}">
                <a16:creationId xmlns:a16="http://schemas.microsoft.com/office/drawing/2014/main" id="{4A12C78B-4375-45EA-891B-029995C71205}"/>
              </a:ext>
            </a:extLst>
          </p:cNvPr>
          <p:cNvSpPr>
            <a:spLocks noGrp="1"/>
          </p:cNvSpPr>
          <p:nvPr>
            <p:ph type="sldNum" sz="quarter" idx="12"/>
          </p:nvPr>
        </p:nvSpPr>
        <p:spPr/>
        <p:txBody>
          <a:bodyPr/>
          <a:lstStyle>
            <a:lvl1pPr>
              <a:defRPr/>
            </a:lvl1pPr>
          </a:lstStyle>
          <a:p>
            <a:fld id="{9B77142E-239B-4C79-8965-1342DEFE93CF}" type="slidenum">
              <a:rPr lang="tr-TR" altLang="tr-TR"/>
              <a:pPr/>
              <a:t>‹#›</a:t>
            </a:fld>
            <a:endParaRPr lang="tr-TR" altLang="tr-TR"/>
          </a:p>
        </p:txBody>
      </p:sp>
    </p:spTree>
    <p:extLst>
      <p:ext uri="{BB962C8B-B14F-4D97-AF65-F5344CB8AC3E}">
        <p14:creationId xmlns:p14="http://schemas.microsoft.com/office/powerpoint/2010/main" val="2585934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3">
            <a:extLst>
              <a:ext uri="{FF2B5EF4-FFF2-40B4-BE49-F238E27FC236}">
                <a16:creationId xmlns:a16="http://schemas.microsoft.com/office/drawing/2014/main" id="{B95DBD43-BB8D-45B3-A7A8-E6DCDA5AE811}"/>
              </a:ext>
            </a:extLst>
          </p:cNvPr>
          <p:cNvSpPr>
            <a:spLocks noGrp="1"/>
          </p:cNvSpPr>
          <p:nvPr>
            <p:ph type="dt" sz="half" idx="10"/>
          </p:nvPr>
        </p:nvSpPr>
        <p:spPr/>
        <p:txBody>
          <a:bodyPr/>
          <a:lstStyle>
            <a:lvl1pPr>
              <a:defRPr/>
            </a:lvl1pPr>
          </a:lstStyle>
          <a:p>
            <a:pPr>
              <a:defRPr/>
            </a:pPr>
            <a:endParaRPr lang="tr-TR"/>
          </a:p>
        </p:txBody>
      </p:sp>
      <p:sp>
        <p:nvSpPr>
          <p:cNvPr id="8" name="Altbilgi Yer Tutucusu 4">
            <a:extLst>
              <a:ext uri="{FF2B5EF4-FFF2-40B4-BE49-F238E27FC236}">
                <a16:creationId xmlns:a16="http://schemas.microsoft.com/office/drawing/2014/main" id="{4548938F-994E-4F64-A260-FB8827C79EDD}"/>
              </a:ext>
            </a:extLst>
          </p:cNvPr>
          <p:cNvSpPr>
            <a:spLocks noGrp="1"/>
          </p:cNvSpPr>
          <p:nvPr>
            <p:ph type="ftr" sz="quarter" idx="11"/>
          </p:nvPr>
        </p:nvSpPr>
        <p:spPr/>
        <p:txBody>
          <a:bodyPr/>
          <a:lstStyle>
            <a:lvl1pPr>
              <a:defRPr/>
            </a:lvl1pPr>
          </a:lstStyle>
          <a:p>
            <a:pPr>
              <a:defRPr/>
            </a:pPr>
            <a:endParaRPr lang="tr-TR"/>
          </a:p>
        </p:txBody>
      </p:sp>
      <p:sp>
        <p:nvSpPr>
          <p:cNvPr id="9" name="Slayt Numarası Yer Tutucusu 5">
            <a:extLst>
              <a:ext uri="{FF2B5EF4-FFF2-40B4-BE49-F238E27FC236}">
                <a16:creationId xmlns:a16="http://schemas.microsoft.com/office/drawing/2014/main" id="{870B7A73-DF2B-4C33-B35B-87EB4CF3C791}"/>
              </a:ext>
            </a:extLst>
          </p:cNvPr>
          <p:cNvSpPr>
            <a:spLocks noGrp="1"/>
          </p:cNvSpPr>
          <p:nvPr>
            <p:ph type="sldNum" sz="quarter" idx="12"/>
          </p:nvPr>
        </p:nvSpPr>
        <p:spPr/>
        <p:txBody>
          <a:bodyPr/>
          <a:lstStyle>
            <a:lvl1pPr>
              <a:defRPr/>
            </a:lvl1pPr>
          </a:lstStyle>
          <a:p>
            <a:fld id="{F8DF9A9F-8A29-4832-B5B5-A6F4DC077DA5}" type="slidenum">
              <a:rPr lang="tr-TR" altLang="tr-TR"/>
              <a:pPr/>
              <a:t>‹#›</a:t>
            </a:fld>
            <a:endParaRPr lang="tr-TR" altLang="tr-TR"/>
          </a:p>
        </p:txBody>
      </p:sp>
    </p:spTree>
    <p:extLst>
      <p:ext uri="{BB962C8B-B14F-4D97-AF65-F5344CB8AC3E}">
        <p14:creationId xmlns:p14="http://schemas.microsoft.com/office/powerpoint/2010/main" val="1189262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3">
            <a:extLst>
              <a:ext uri="{FF2B5EF4-FFF2-40B4-BE49-F238E27FC236}">
                <a16:creationId xmlns:a16="http://schemas.microsoft.com/office/drawing/2014/main" id="{83398B73-A1B8-4F51-AB5F-8B30766F38D7}"/>
              </a:ext>
            </a:extLst>
          </p:cNvPr>
          <p:cNvSpPr>
            <a:spLocks noGrp="1"/>
          </p:cNvSpPr>
          <p:nvPr>
            <p:ph type="dt" sz="half" idx="10"/>
          </p:nvPr>
        </p:nvSpPr>
        <p:spPr/>
        <p:txBody>
          <a:bodyPr/>
          <a:lstStyle>
            <a:lvl1pPr>
              <a:defRPr/>
            </a:lvl1pPr>
          </a:lstStyle>
          <a:p>
            <a:pPr>
              <a:defRPr/>
            </a:pPr>
            <a:endParaRPr lang="tr-TR"/>
          </a:p>
        </p:txBody>
      </p:sp>
      <p:sp>
        <p:nvSpPr>
          <p:cNvPr id="4" name="Altbilgi Yer Tutucusu 4">
            <a:extLst>
              <a:ext uri="{FF2B5EF4-FFF2-40B4-BE49-F238E27FC236}">
                <a16:creationId xmlns:a16="http://schemas.microsoft.com/office/drawing/2014/main" id="{3951182C-B36B-4444-A5B7-8407FA26D1C1}"/>
              </a:ext>
            </a:extLst>
          </p:cNvPr>
          <p:cNvSpPr>
            <a:spLocks noGrp="1"/>
          </p:cNvSpPr>
          <p:nvPr>
            <p:ph type="ftr" sz="quarter" idx="11"/>
          </p:nvPr>
        </p:nvSpPr>
        <p:spPr/>
        <p:txBody>
          <a:bodyPr/>
          <a:lstStyle>
            <a:lvl1pPr>
              <a:defRPr/>
            </a:lvl1pPr>
          </a:lstStyle>
          <a:p>
            <a:pPr>
              <a:defRPr/>
            </a:pPr>
            <a:endParaRPr lang="tr-TR"/>
          </a:p>
        </p:txBody>
      </p:sp>
      <p:sp>
        <p:nvSpPr>
          <p:cNvPr id="5" name="Slayt Numarası Yer Tutucusu 5">
            <a:extLst>
              <a:ext uri="{FF2B5EF4-FFF2-40B4-BE49-F238E27FC236}">
                <a16:creationId xmlns:a16="http://schemas.microsoft.com/office/drawing/2014/main" id="{35BFE423-111E-486A-BF71-95934FF7B4B5}"/>
              </a:ext>
            </a:extLst>
          </p:cNvPr>
          <p:cNvSpPr>
            <a:spLocks noGrp="1"/>
          </p:cNvSpPr>
          <p:nvPr>
            <p:ph type="sldNum" sz="quarter" idx="12"/>
          </p:nvPr>
        </p:nvSpPr>
        <p:spPr/>
        <p:txBody>
          <a:bodyPr/>
          <a:lstStyle>
            <a:lvl1pPr>
              <a:defRPr/>
            </a:lvl1pPr>
          </a:lstStyle>
          <a:p>
            <a:fld id="{2D72F76C-1E92-4DB8-96AB-EC2C8EA13685}" type="slidenum">
              <a:rPr lang="tr-TR" altLang="tr-TR"/>
              <a:pPr/>
              <a:t>‹#›</a:t>
            </a:fld>
            <a:endParaRPr lang="tr-TR" altLang="tr-TR"/>
          </a:p>
        </p:txBody>
      </p:sp>
    </p:spTree>
    <p:extLst>
      <p:ext uri="{BB962C8B-B14F-4D97-AF65-F5344CB8AC3E}">
        <p14:creationId xmlns:p14="http://schemas.microsoft.com/office/powerpoint/2010/main" val="4226589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3">
            <a:extLst>
              <a:ext uri="{FF2B5EF4-FFF2-40B4-BE49-F238E27FC236}">
                <a16:creationId xmlns:a16="http://schemas.microsoft.com/office/drawing/2014/main" id="{84BDD646-F47D-4124-844E-A0BA1E2206D6}"/>
              </a:ext>
            </a:extLst>
          </p:cNvPr>
          <p:cNvSpPr>
            <a:spLocks noGrp="1"/>
          </p:cNvSpPr>
          <p:nvPr>
            <p:ph type="dt" sz="half" idx="10"/>
          </p:nvPr>
        </p:nvSpPr>
        <p:spPr/>
        <p:txBody>
          <a:bodyPr/>
          <a:lstStyle>
            <a:lvl1pPr>
              <a:defRPr/>
            </a:lvl1pPr>
          </a:lstStyle>
          <a:p>
            <a:pPr>
              <a:defRPr/>
            </a:pPr>
            <a:endParaRPr lang="tr-TR"/>
          </a:p>
        </p:txBody>
      </p:sp>
      <p:sp>
        <p:nvSpPr>
          <p:cNvPr id="3" name="Altbilgi Yer Tutucusu 4">
            <a:extLst>
              <a:ext uri="{FF2B5EF4-FFF2-40B4-BE49-F238E27FC236}">
                <a16:creationId xmlns:a16="http://schemas.microsoft.com/office/drawing/2014/main" id="{322602E3-1092-4790-AA04-3F2511DF6554}"/>
              </a:ext>
            </a:extLst>
          </p:cNvPr>
          <p:cNvSpPr>
            <a:spLocks noGrp="1"/>
          </p:cNvSpPr>
          <p:nvPr>
            <p:ph type="ftr" sz="quarter" idx="11"/>
          </p:nvPr>
        </p:nvSpPr>
        <p:spPr/>
        <p:txBody>
          <a:bodyPr/>
          <a:lstStyle>
            <a:lvl1pPr>
              <a:defRPr/>
            </a:lvl1pPr>
          </a:lstStyle>
          <a:p>
            <a:pPr>
              <a:defRPr/>
            </a:pPr>
            <a:endParaRPr lang="tr-TR"/>
          </a:p>
        </p:txBody>
      </p:sp>
      <p:sp>
        <p:nvSpPr>
          <p:cNvPr id="4" name="Slayt Numarası Yer Tutucusu 5">
            <a:extLst>
              <a:ext uri="{FF2B5EF4-FFF2-40B4-BE49-F238E27FC236}">
                <a16:creationId xmlns:a16="http://schemas.microsoft.com/office/drawing/2014/main" id="{2C1C57E8-025E-4C24-A70D-5B217A52CC2B}"/>
              </a:ext>
            </a:extLst>
          </p:cNvPr>
          <p:cNvSpPr>
            <a:spLocks noGrp="1"/>
          </p:cNvSpPr>
          <p:nvPr>
            <p:ph type="sldNum" sz="quarter" idx="12"/>
          </p:nvPr>
        </p:nvSpPr>
        <p:spPr/>
        <p:txBody>
          <a:bodyPr/>
          <a:lstStyle>
            <a:lvl1pPr>
              <a:defRPr/>
            </a:lvl1pPr>
          </a:lstStyle>
          <a:p>
            <a:fld id="{FD98405E-EF06-4391-9CCE-1537C8BC2BDC}" type="slidenum">
              <a:rPr lang="tr-TR" altLang="tr-TR"/>
              <a:pPr/>
              <a:t>‹#›</a:t>
            </a:fld>
            <a:endParaRPr lang="tr-TR" altLang="tr-TR"/>
          </a:p>
        </p:txBody>
      </p:sp>
    </p:spTree>
    <p:extLst>
      <p:ext uri="{BB962C8B-B14F-4D97-AF65-F5344CB8AC3E}">
        <p14:creationId xmlns:p14="http://schemas.microsoft.com/office/powerpoint/2010/main" val="1778874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3">
            <a:extLst>
              <a:ext uri="{FF2B5EF4-FFF2-40B4-BE49-F238E27FC236}">
                <a16:creationId xmlns:a16="http://schemas.microsoft.com/office/drawing/2014/main" id="{92EBC166-99F3-46A4-BAB9-0A3A27D6C00E}"/>
              </a:ext>
            </a:extLst>
          </p:cNvPr>
          <p:cNvSpPr>
            <a:spLocks noGrp="1"/>
          </p:cNvSpPr>
          <p:nvPr>
            <p:ph type="dt" sz="half" idx="10"/>
          </p:nvPr>
        </p:nvSpPr>
        <p:spPr/>
        <p:txBody>
          <a:bodyPr/>
          <a:lstStyle>
            <a:lvl1pPr>
              <a:defRPr/>
            </a:lvl1pPr>
          </a:lstStyle>
          <a:p>
            <a:pPr>
              <a:defRPr/>
            </a:pPr>
            <a:endParaRPr lang="tr-TR"/>
          </a:p>
        </p:txBody>
      </p:sp>
      <p:sp>
        <p:nvSpPr>
          <p:cNvPr id="6" name="Altbilgi Yer Tutucusu 4">
            <a:extLst>
              <a:ext uri="{FF2B5EF4-FFF2-40B4-BE49-F238E27FC236}">
                <a16:creationId xmlns:a16="http://schemas.microsoft.com/office/drawing/2014/main" id="{9899EDEA-A915-477B-8607-C80FE76EB939}"/>
              </a:ext>
            </a:extLst>
          </p:cNvPr>
          <p:cNvSpPr>
            <a:spLocks noGrp="1"/>
          </p:cNvSpPr>
          <p:nvPr>
            <p:ph type="ftr" sz="quarter" idx="11"/>
          </p:nvPr>
        </p:nvSpPr>
        <p:spPr/>
        <p:txBody>
          <a:bodyPr/>
          <a:lstStyle>
            <a:lvl1pPr>
              <a:defRPr/>
            </a:lvl1pPr>
          </a:lstStyle>
          <a:p>
            <a:pPr>
              <a:defRPr/>
            </a:pPr>
            <a:endParaRPr lang="tr-TR"/>
          </a:p>
        </p:txBody>
      </p:sp>
      <p:sp>
        <p:nvSpPr>
          <p:cNvPr id="7" name="Slayt Numarası Yer Tutucusu 5">
            <a:extLst>
              <a:ext uri="{FF2B5EF4-FFF2-40B4-BE49-F238E27FC236}">
                <a16:creationId xmlns:a16="http://schemas.microsoft.com/office/drawing/2014/main" id="{A945F94B-80CE-4F42-B0DF-C7985B4CBBFD}"/>
              </a:ext>
            </a:extLst>
          </p:cNvPr>
          <p:cNvSpPr>
            <a:spLocks noGrp="1"/>
          </p:cNvSpPr>
          <p:nvPr>
            <p:ph type="sldNum" sz="quarter" idx="12"/>
          </p:nvPr>
        </p:nvSpPr>
        <p:spPr/>
        <p:txBody>
          <a:bodyPr/>
          <a:lstStyle>
            <a:lvl1pPr>
              <a:defRPr/>
            </a:lvl1pPr>
          </a:lstStyle>
          <a:p>
            <a:fld id="{D520D9A5-D197-42AC-943C-12E2FD27F408}" type="slidenum">
              <a:rPr lang="tr-TR" altLang="tr-TR"/>
              <a:pPr/>
              <a:t>‹#›</a:t>
            </a:fld>
            <a:endParaRPr lang="tr-TR" altLang="tr-TR"/>
          </a:p>
        </p:txBody>
      </p:sp>
    </p:spTree>
    <p:extLst>
      <p:ext uri="{BB962C8B-B14F-4D97-AF65-F5344CB8AC3E}">
        <p14:creationId xmlns:p14="http://schemas.microsoft.com/office/powerpoint/2010/main" val="1920496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3">
            <a:extLst>
              <a:ext uri="{FF2B5EF4-FFF2-40B4-BE49-F238E27FC236}">
                <a16:creationId xmlns:a16="http://schemas.microsoft.com/office/drawing/2014/main" id="{067774C4-8B96-4B13-A2BF-BA50319CFEE5}"/>
              </a:ext>
            </a:extLst>
          </p:cNvPr>
          <p:cNvSpPr>
            <a:spLocks noGrp="1"/>
          </p:cNvSpPr>
          <p:nvPr>
            <p:ph type="dt" sz="half" idx="10"/>
          </p:nvPr>
        </p:nvSpPr>
        <p:spPr/>
        <p:txBody>
          <a:bodyPr/>
          <a:lstStyle>
            <a:lvl1pPr>
              <a:defRPr/>
            </a:lvl1pPr>
          </a:lstStyle>
          <a:p>
            <a:pPr>
              <a:defRPr/>
            </a:pPr>
            <a:endParaRPr lang="tr-TR"/>
          </a:p>
        </p:txBody>
      </p:sp>
      <p:sp>
        <p:nvSpPr>
          <p:cNvPr id="6" name="Altbilgi Yer Tutucusu 4">
            <a:extLst>
              <a:ext uri="{FF2B5EF4-FFF2-40B4-BE49-F238E27FC236}">
                <a16:creationId xmlns:a16="http://schemas.microsoft.com/office/drawing/2014/main" id="{72E86E7D-0B6D-401F-8E0C-C9CEFFCDCBA4}"/>
              </a:ext>
            </a:extLst>
          </p:cNvPr>
          <p:cNvSpPr>
            <a:spLocks noGrp="1"/>
          </p:cNvSpPr>
          <p:nvPr>
            <p:ph type="ftr" sz="quarter" idx="11"/>
          </p:nvPr>
        </p:nvSpPr>
        <p:spPr/>
        <p:txBody>
          <a:bodyPr/>
          <a:lstStyle>
            <a:lvl1pPr>
              <a:defRPr/>
            </a:lvl1pPr>
          </a:lstStyle>
          <a:p>
            <a:pPr>
              <a:defRPr/>
            </a:pPr>
            <a:endParaRPr lang="tr-TR"/>
          </a:p>
        </p:txBody>
      </p:sp>
      <p:sp>
        <p:nvSpPr>
          <p:cNvPr id="7" name="Slayt Numarası Yer Tutucusu 5">
            <a:extLst>
              <a:ext uri="{FF2B5EF4-FFF2-40B4-BE49-F238E27FC236}">
                <a16:creationId xmlns:a16="http://schemas.microsoft.com/office/drawing/2014/main" id="{B268DFDA-77EA-44AE-AFB5-364F4C148DFB}"/>
              </a:ext>
            </a:extLst>
          </p:cNvPr>
          <p:cNvSpPr>
            <a:spLocks noGrp="1"/>
          </p:cNvSpPr>
          <p:nvPr>
            <p:ph type="sldNum" sz="quarter" idx="12"/>
          </p:nvPr>
        </p:nvSpPr>
        <p:spPr/>
        <p:txBody>
          <a:bodyPr/>
          <a:lstStyle>
            <a:lvl1pPr>
              <a:defRPr/>
            </a:lvl1pPr>
          </a:lstStyle>
          <a:p>
            <a:fld id="{D5796D5E-09AE-443C-9C1B-158E3A83BCA9}" type="slidenum">
              <a:rPr lang="tr-TR" altLang="tr-TR"/>
              <a:pPr/>
              <a:t>‹#›</a:t>
            </a:fld>
            <a:endParaRPr lang="tr-TR" altLang="tr-TR"/>
          </a:p>
        </p:txBody>
      </p:sp>
    </p:spTree>
    <p:extLst>
      <p:ext uri="{BB962C8B-B14F-4D97-AF65-F5344CB8AC3E}">
        <p14:creationId xmlns:p14="http://schemas.microsoft.com/office/powerpoint/2010/main" val="1749987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Başlık Yer Tutucusu 1">
            <a:extLst>
              <a:ext uri="{FF2B5EF4-FFF2-40B4-BE49-F238E27FC236}">
                <a16:creationId xmlns:a16="http://schemas.microsoft.com/office/drawing/2014/main" id="{99EFD20F-172B-46AF-953C-CE1E36892D4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a:t>Asıl başlık stili için tıklatın</a:t>
            </a:r>
          </a:p>
        </p:txBody>
      </p:sp>
      <p:sp>
        <p:nvSpPr>
          <p:cNvPr id="1027" name="Metin Yer Tutucusu 2">
            <a:extLst>
              <a:ext uri="{FF2B5EF4-FFF2-40B4-BE49-F238E27FC236}">
                <a16:creationId xmlns:a16="http://schemas.microsoft.com/office/drawing/2014/main" id="{3E018268-E06B-4BEA-BB30-13F6FB8B633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p>
        </p:txBody>
      </p:sp>
      <p:sp>
        <p:nvSpPr>
          <p:cNvPr id="4" name="Veri Yer Tutucusu 3">
            <a:extLst>
              <a:ext uri="{FF2B5EF4-FFF2-40B4-BE49-F238E27FC236}">
                <a16:creationId xmlns:a16="http://schemas.microsoft.com/office/drawing/2014/main" id="{B0186DFB-6037-4C19-81AC-9793DA87603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Calibri" panose="020F0502020204030204" pitchFamily="34" charset="0"/>
                <a:cs typeface="Calibri" panose="020F0502020204030204" pitchFamily="34" charset="0"/>
              </a:defRPr>
            </a:lvl1pPr>
          </a:lstStyle>
          <a:p>
            <a:pPr>
              <a:defRPr/>
            </a:pPr>
            <a:endParaRPr lang="tr-TR"/>
          </a:p>
        </p:txBody>
      </p:sp>
      <p:sp>
        <p:nvSpPr>
          <p:cNvPr id="5" name="Altbilgi Yer Tutucusu 4">
            <a:extLst>
              <a:ext uri="{FF2B5EF4-FFF2-40B4-BE49-F238E27FC236}">
                <a16:creationId xmlns:a16="http://schemas.microsoft.com/office/drawing/2014/main" id="{BF49FD13-C983-42FF-8D43-369FC805352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Calibri" panose="020F0502020204030204" pitchFamily="34" charset="0"/>
                <a:cs typeface="Calibri" panose="020F0502020204030204" pitchFamily="34" charset="0"/>
              </a:defRPr>
            </a:lvl1pPr>
          </a:lstStyle>
          <a:p>
            <a:pPr>
              <a:defRPr/>
            </a:pPr>
            <a:endParaRPr lang="tr-TR"/>
          </a:p>
        </p:txBody>
      </p:sp>
      <p:sp>
        <p:nvSpPr>
          <p:cNvPr id="6" name="Slayt Numarası Yer Tutucusu 5">
            <a:extLst>
              <a:ext uri="{FF2B5EF4-FFF2-40B4-BE49-F238E27FC236}">
                <a16:creationId xmlns:a16="http://schemas.microsoft.com/office/drawing/2014/main" id="{E84FED9A-30AA-4A3E-8CD0-90AD7612B00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DBD62430-1DE6-42B7-B6F1-2FBD8B106FD0}" type="slidenum">
              <a:rPr lang="tr-TR" altLang="tr-TR"/>
              <a:pPr/>
              <a:t>‹#›</a:t>
            </a:fld>
            <a:endParaRPr lang="tr-TR" altLang="tr-TR"/>
          </a:p>
        </p:txBody>
      </p:sp>
    </p:spTree>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tr.wikipedia.org/wiki/K%C4%B1rm%C4%B1z%C4%B1" TargetMode="External"/><Relationship Id="rId2" Type="http://schemas.openxmlformats.org/officeDocument/2006/relationships/hyperlink" Target="https://tr.wikipedia.org/wiki/Beyaz" TargetMode="External"/><Relationship Id="rId1" Type="http://schemas.openxmlformats.org/officeDocument/2006/relationships/slideLayout" Target="../slideLayouts/slideLayout2.xml"/><Relationship Id="rId4" Type="http://schemas.openxmlformats.org/officeDocument/2006/relationships/hyperlink" Target="https://tr.wikipedia.org/wiki/Sar%C4%B1"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tr.wikipedia.org/wiki/Ye%C5%9Fil" TargetMode="External"/><Relationship Id="rId2" Type="http://schemas.openxmlformats.org/officeDocument/2006/relationships/hyperlink" Target="https://tr.wikipedia.org/wiki/Siyah" TargetMode="External"/><Relationship Id="rId1" Type="http://schemas.openxmlformats.org/officeDocument/2006/relationships/slideLayout" Target="../slideLayouts/slideLayout2.xml"/><Relationship Id="rId4" Type="http://schemas.openxmlformats.org/officeDocument/2006/relationships/hyperlink" Target="https://tr.wikipedia.org/wiki/Mavi"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Sertab%20Erener-Ruya.mp4"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a:extLst>
              <a:ext uri="{FF2B5EF4-FFF2-40B4-BE49-F238E27FC236}">
                <a16:creationId xmlns:a16="http://schemas.microsoft.com/office/drawing/2014/main" id="{AE08665D-9F57-4EDF-BEEF-9D04150D6BCF}"/>
              </a:ext>
            </a:extLst>
          </p:cNvPr>
          <p:cNvSpPr>
            <a:spLocks noGrp="1"/>
          </p:cNvSpPr>
          <p:nvPr>
            <p:ph type="title"/>
          </p:nvPr>
        </p:nvSpPr>
        <p:spPr/>
        <p:txBody>
          <a:bodyPr/>
          <a:lstStyle/>
          <a:p>
            <a:pPr eaLnBrk="1" hangingPunct="1"/>
            <a:endParaRPr lang="tr-TR" altLang="tr-TR"/>
          </a:p>
        </p:txBody>
      </p:sp>
      <p:pic>
        <p:nvPicPr>
          <p:cNvPr id="1026" name="Picture 2" descr="C:\Users\pc\Downloads\IMG_5448.JPG">
            <a:extLst>
              <a:ext uri="{FF2B5EF4-FFF2-40B4-BE49-F238E27FC236}">
                <a16:creationId xmlns:a16="http://schemas.microsoft.com/office/drawing/2014/main" id="{51161741-BB9F-4CB2-BD7A-9078852DA0CA}"/>
              </a:ext>
            </a:extLst>
          </p:cNvPr>
          <p:cNvPicPr>
            <a:picLocks noGrp="1" noChangeAspect="1" noChangeArrowheads="1"/>
          </p:cNvPicPr>
          <p:nvPr>
            <p:ph idx="1"/>
          </p:nvPr>
        </p:nvPicPr>
        <p:blipFill>
          <a:blip r:embed="rId2"/>
          <a:srcRect/>
          <a:stretch>
            <a:fillRect/>
          </a:stretch>
        </p:blipFill>
        <p:spPr>
          <a:xfrm>
            <a:off x="0" y="0"/>
            <a:ext cx="9144000" cy="6858000"/>
          </a:xfrm>
          <a:effectLst>
            <a:outerShdw blurRad="292100" dist="139700" dir="2700000" algn="tl" rotWithShape="0">
              <a:srgbClr val="333333">
                <a:alpha val="65000"/>
              </a:srgbClr>
            </a:outerShdw>
          </a:effectLst>
        </p:spPr>
      </p:pic>
      <p:sp>
        <p:nvSpPr>
          <p:cNvPr id="2" name="Dikdörtgen 1">
            <a:extLst>
              <a:ext uri="{FF2B5EF4-FFF2-40B4-BE49-F238E27FC236}">
                <a16:creationId xmlns:a16="http://schemas.microsoft.com/office/drawing/2014/main" id="{BE05B0F0-76F5-462F-8B65-F907084AD48C}"/>
              </a:ext>
            </a:extLst>
          </p:cNvPr>
          <p:cNvSpPr/>
          <p:nvPr/>
        </p:nvSpPr>
        <p:spPr>
          <a:xfrm>
            <a:off x="2555776" y="1412776"/>
            <a:ext cx="5760640" cy="1077218"/>
          </a:xfrm>
          <a:prstGeom prst="rect">
            <a:avLst/>
          </a:prstGeom>
        </p:spPr>
        <p:txBody>
          <a:bodyPr>
            <a:spAutoFit/>
          </a:bodyPr>
          <a:lstStyle/>
          <a:p>
            <a:pPr eaLnBrk="1" hangingPunct="1">
              <a:defRPr/>
            </a:pPr>
            <a:r>
              <a:rPr lang="tr-TR" kern="10" dirty="0">
                <a:ln w="1905"/>
                <a:solidFill>
                  <a:srgbClr val="FFFF66"/>
                </a:solidFill>
                <a:effectLst>
                  <a:innerShdw blurRad="69850" dist="43180" dir="5400000">
                    <a:srgbClr val="000000">
                      <a:alpha val="65000"/>
                    </a:srgbClr>
                  </a:innerShdw>
                </a:effectLst>
                <a:latin typeface="+mn-lt"/>
                <a:ea typeface="Malgun Gothic"/>
                <a:cs typeface="Leelawadee UI Semilight" pitchFamily="34" charset="-34"/>
              </a:rPr>
              <a:t>ÇATIŞMA YÖNETİMİ</a:t>
            </a:r>
          </a:p>
          <a:p>
            <a:pPr eaLnBrk="1" hangingPunct="1">
              <a:defRPr/>
            </a:pPr>
            <a:r>
              <a:rPr lang="tr-TR" altLang="tr-TR" sz="2800" b="0" kern="10" dirty="0">
                <a:ln w="1905"/>
                <a:solidFill>
                  <a:srgbClr val="FFFF66"/>
                </a:solidFill>
                <a:effectLst>
                  <a:innerShdw blurRad="69850" dist="43180" dir="5400000">
                    <a:srgbClr val="000000">
                      <a:alpha val="65000"/>
                    </a:srgbClr>
                  </a:innerShdw>
                </a:effectLst>
                <a:latin typeface="+mn-lt"/>
                <a:ea typeface="Malgun Gothic"/>
                <a:cs typeface="Leelawadee UI Semilight" pitchFamily="34" charset="-34"/>
              </a:rPr>
              <a:t>     </a:t>
            </a:r>
            <a:r>
              <a:rPr lang="tr-TR" altLang="tr-TR" sz="2800" b="0" dirty="0" err="1">
                <a:solidFill>
                  <a:srgbClr val="FFFF66"/>
                </a:solidFill>
              </a:rPr>
              <a:t>Prof.Dr</a:t>
            </a:r>
            <a:r>
              <a:rPr lang="tr-TR" altLang="tr-TR" sz="2800" b="0" dirty="0">
                <a:solidFill>
                  <a:srgbClr val="FFFF66"/>
                </a:solidFill>
              </a:rPr>
              <a:t>. </a:t>
            </a:r>
            <a:r>
              <a:rPr lang="tr-TR" altLang="tr-TR" sz="2800" b="0" dirty="0" err="1">
                <a:solidFill>
                  <a:srgbClr val="FFFF66"/>
                </a:solidFill>
              </a:rPr>
              <a:t>Besti</a:t>
            </a:r>
            <a:r>
              <a:rPr lang="tr-TR" altLang="tr-TR" sz="2800" b="0" dirty="0">
                <a:solidFill>
                  <a:srgbClr val="FFFF66"/>
                </a:solidFill>
              </a:rPr>
              <a:t> Üstün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İçerik Yer Tutucusu 2">
            <a:extLst>
              <a:ext uri="{FF2B5EF4-FFF2-40B4-BE49-F238E27FC236}">
                <a16:creationId xmlns:a16="http://schemas.microsoft.com/office/drawing/2014/main" id="{367E27F7-0B24-40A2-B30F-E6DC618417F5}"/>
              </a:ext>
            </a:extLst>
          </p:cNvPr>
          <p:cNvSpPr>
            <a:spLocks noGrp="1"/>
          </p:cNvSpPr>
          <p:nvPr>
            <p:ph idx="1"/>
          </p:nvPr>
        </p:nvSpPr>
        <p:spPr>
          <a:xfrm>
            <a:off x="468313" y="692150"/>
            <a:ext cx="8218487" cy="5434013"/>
          </a:xfrm>
        </p:spPr>
        <p:txBody>
          <a:bodyPr/>
          <a:lstStyle/>
          <a:p>
            <a:pPr eaLnBrk="1" hangingPunct="1">
              <a:spcBef>
                <a:spcPct val="0"/>
              </a:spcBef>
              <a:buFontTx/>
              <a:buNone/>
            </a:pPr>
            <a:r>
              <a:rPr lang="tr-TR" altLang="tr-TR" sz="3600" b="1" i="1">
                <a:solidFill>
                  <a:srgbClr val="0000FF"/>
                </a:solidFill>
                <a:cs typeface="Calibri" panose="020F0502020204030204" pitchFamily="34" charset="0"/>
              </a:rPr>
              <a:t>Gönlüm dilime dargın, dilim gönlüme,</a:t>
            </a:r>
          </a:p>
          <a:p>
            <a:pPr eaLnBrk="1" hangingPunct="1">
              <a:spcBef>
                <a:spcPct val="0"/>
              </a:spcBef>
              <a:buFontTx/>
              <a:buNone/>
            </a:pPr>
            <a:r>
              <a:rPr lang="tr-TR" altLang="tr-TR" sz="3600" b="1" i="1">
                <a:solidFill>
                  <a:srgbClr val="0000FF"/>
                </a:solidFill>
                <a:cs typeface="Calibri" panose="020F0502020204030204" pitchFamily="34" charset="0"/>
              </a:rPr>
              <a:t>Gönlüm duygularını anlatamadığı için </a:t>
            </a:r>
          </a:p>
          <a:p>
            <a:pPr eaLnBrk="1" hangingPunct="1">
              <a:spcBef>
                <a:spcPct val="0"/>
              </a:spcBef>
              <a:buFontTx/>
              <a:buNone/>
            </a:pPr>
            <a:r>
              <a:rPr lang="tr-TR" altLang="tr-TR" sz="3600" b="1" i="1">
                <a:solidFill>
                  <a:srgbClr val="0000FF"/>
                </a:solidFill>
                <a:cs typeface="Calibri" panose="020F0502020204030204" pitchFamily="34" charset="0"/>
              </a:rPr>
              <a:t>kızarken dilime;</a:t>
            </a:r>
          </a:p>
          <a:p>
            <a:pPr eaLnBrk="1" hangingPunct="1">
              <a:spcBef>
                <a:spcPct val="0"/>
              </a:spcBef>
              <a:buFontTx/>
              <a:buNone/>
            </a:pPr>
            <a:r>
              <a:rPr lang="tr-TR" altLang="tr-TR" sz="3600" b="1" i="1">
                <a:solidFill>
                  <a:srgbClr val="0000FF"/>
                </a:solidFill>
                <a:cs typeface="Calibri" panose="020F0502020204030204" pitchFamily="34" charset="0"/>
              </a:rPr>
              <a:t>Dilim anlatamayacağı şeyleri düşündüğü </a:t>
            </a:r>
          </a:p>
          <a:p>
            <a:pPr eaLnBrk="1" hangingPunct="1">
              <a:spcBef>
                <a:spcPct val="0"/>
              </a:spcBef>
              <a:buFontTx/>
              <a:buNone/>
            </a:pPr>
            <a:r>
              <a:rPr lang="tr-TR" altLang="tr-TR" sz="3600" b="1" i="1">
                <a:solidFill>
                  <a:srgbClr val="0000FF"/>
                </a:solidFill>
                <a:cs typeface="Calibri" panose="020F0502020204030204" pitchFamily="34" charset="0"/>
              </a:rPr>
              <a:t>için kızıyor gönlüme…</a:t>
            </a:r>
          </a:p>
          <a:p>
            <a:pPr eaLnBrk="1" hangingPunct="1">
              <a:spcBef>
                <a:spcPct val="0"/>
              </a:spcBef>
              <a:buFontTx/>
              <a:buNone/>
            </a:pPr>
            <a:endParaRPr lang="tr-TR" altLang="tr-TR" i="1">
              <a:solidFill>
                <a:srgbClr val="0000FF"/>
              </a:solidFill>
              <a:cs typeface="Calibri" panose="020F0502020204030204" pitchFamily="34" charset="0"/>
            </a:endParaRPr>
          </a:p>
          <a:p>
            <a:pPr eaLnBrk="1" hangingPunct="1">
              <a:spcBef>
                <a:spcPct val="0"/>
              </a:spcBef>
              <a:buFontTx/>
              <a:buNone/>
            </a:pPr>
            <a:r>
              <a:rPr lang="tr-TR" altLang="tr-TR" i="1">
                <a:solidFill>
                  <a:srgbClr val="0000FF"/>
                </a:solidFill>
                <a:cs typeface="Calibri" panose="020F0502020204030204" pitchFamily="34" charset="0"/>
              </a:rPr>
              <a:t>Mevlana</a:t>
            </a:r>
          </a:p>
          <a:p>
            <a:endParaRPr lang="tr-TR" altLang="tr-TR">
              <a:solidFill>
                <a:srgbClr val="3333CC"/>
              </a:solidFill>
            </a:endParaRPr>
          </a:p>
        </p:txBody>
      </p:sp>
      <p:pic>
        <p:nvPicPr>
          <p:cNvPr id="177154" name="Picture 2">
            <a:extLst>
              <a:ext uri="{FF2B5EF4-FFF2-40B4-BE49-F238E27FC236}">
                <a16:creationId xmlns:a16="http://schemas.microsoft.com/office/drawing/2014/main" id="{A5D73F95-C360-4EEC-9B15-A3ED94A1D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444456" y="1532208"/>
            <a:ext cx="2304256" cy="811406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a:extLst>
              <a:ext uri="{FF2B5EF4-FFF2-40B4-BE49-F238E27FC236}">
                <a16:creationId xmlns:a16="http://schemas.microsoft.com/office/drawing/2014/main" id="{F32B2D41-CF5A-4EEA-9987-A7CC85BEE7F8}"/>
              </a:ext>
            </a:extLst>
          </p:cNvPr>
          <p:cNvSpPr>
            <a:spLocks noGrp="1" noChangeArrowheads="1"/>
          </p:cNvSpPr>
          <p:nvPr>
            <p:ph idx="1"/>
          </p:nvPr>
        </p:nvSpPr>
        <p:spPr>
          <a:xfrm>
            <a:off x="323850" y="620713"/>
            <a:ext cx="8229600" cy="3744912"/>
          </a:xfrm>
          <a:solidFill>
            <a:schemeClr val="bg1"/>
          </a:solidFill>
        </p:spPr>
        <p:txBody>
          <a:bodyPr/>
          <a:lstStyle/>
          <a:p>
            <a:pPr eaLnBrk="1" hangingPunct="1"/>
            <a:endParaRPr lang="tr-TR" altLang="tr-TR"/>
          </a:p>
          <a:p>
            <a:pPr eaLnBrk="1" hangingPunct="1"/>
            <a:endParaRPr lang="tr-TR" altLang="tr-TR">
              <a:solidFill>
                <a:schemeClr val="accent2"/>
              </a:solidFill>
            </a:endParaRPr>
          </a:p>
          <a:p>
            <a:pPr algn="ctr" eaLnBrk="1" hangingPunct="1">
              <a:buFontTx/>
              <a:buNone/>
            </a:pPr>
            <a:r>
              <a:rPr lang="tr-TR" altLang="tr-TR" b="1">
                <a:solidFill>
                  <a:srgbClr val="3333CC"/>
                </a:solidFill>
              </a:rPr>
              <a:t>    </a:t>
            </a:r>
            <a:r>
              <a:rPr lang="tr-TR" altLang="tr-TR" sz="4400" b="1">
                <a:solidFill>
                  <a:srgbClr val="3333CC"/>
                </a:solidFill>
              </a:rPr>
              <a:t> </a:t>
            </a:r>
            <a:r>
              <a:rPr lang="tr-TR" altLang="tr-TR" sz="4400" b="1">
                <a:solidFill>
                  <a:srgbClr val="0000FF"/>
                </a:solidFill>
              </a:rPr>
              <a:t>Yaşanan çatışmaların nedenleri?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D01C2BA-7072-4B66-B241-1B2F5B476211}"/>
              </a:ext>
            </a:extLst>
          </p:cNvPr>
          <p:cNvSpPr>
            <a:spLocks noChangeArrowheads="1"/>
          </p:cNvSpPr>
          <p:nvPr/>
        </p:nvSpPr>
        <p:spPr bwMode="auto">
          <a:xfrm>
            <a:off x="2771775" y="1484313"/>
            <a:ext cx="57610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tr-TR" altLang="tr-TR" sz="2800">
              <a:solidFill>
                <a:srgbClr val="990099"/>
              </a:solidFill>
              <a:cs typeface="Calibri" panose="020F0502020204030204" pitchFamily="34" charset="0"/>
            </a:endParaRPr>
          </a:p>
        </p:txBody>
      </p:sp>
      <p:pic>
        <p:nvPicPr>
          <p:cNvPr id="24579" name="Picture 3" descr="buzdağı-k">
            <a:extLst>
              <a:ext uri="{FF2B5EF4-FFF2-40B4-BE49-F238E27FC236}">
                <a16:creationId xmlns:a16="http://schemas.microsoft.com/office/drawing/2014/main" id="{05F23CE8-0B8A-4464-BF3E-CF2B3F2A4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8785225" cy="6192837"/>
          </a:xfrm>
          <a:prstGeom prst="rect">
            <a:avLst/>
          </a:prstGeom>
          <a:noFill/>
          <a:ln w="28575">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24580" name="AutoShape 4">
            <a:extLst>
              <a:ext uri="{FF2B5EF4-FFF2-40B4-BE49-F238E27FC236}">
                <a16:creationId xmlns:a16="http://schemas.microsoft.com/office/drawing/2014/main" id="{FAA649AA-5231-4246-AB97-452E81FEB75A}"/>
              </a:ext>
            </a:extLst>
          </p:cNvPr>
          <p:cNvSpPr>
            <a:spLocks noChangeArrowheads="1"/>
          </p:cNvSpPr>
          <p:nvPr/>
        </p:nvSpPr>
        <p:spPr bwMode="auto">
          <a:xfrm>
            <a:off x="2555875" y="549275"/>
            <a:ext cx="3311525" cy="1295400"/>
          </a:xfrm>
          <a:prstGeom prst="cloudCallout">
            <a:avLst>
              <a:gd name="adj1" fmla="val -47667"/>
              <a:gd name="adj2" fmla="val 22597"/>
            </a:avLst>
          </a:prstGeom>
          <a:solidFill>
            <a:srgbClr val="FFFFCC"/>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2400">
                <a:solidFill>
                  <a:srgbClr val="CC3399"/>
                </a:solidFill>
                <a:cs typeface="Calibri" panose="020F0502020204030204" pitchFamily="34" charset="0"/>
              </a:rPr>
              <a:t>SORUNLAR/</a:t>
            </a:r>
          </a:p>
          <a:p>
            <a:pPr algn="ctr" eaLnBrk="1" hangingPunct="1">
              <a:spcBef>
                <a:spcPct val="0"/>
              </a:spcBef>
              <a:buFontTx/>
              <a:buNone/>
            </a:pPr>
            <a:r>
              <a:rPr lang="tr-TR" altLang="tr-TR" sz="2400">
                <a:solidFill>
                  <a:srgbClr val="CC3399"/>
                </a:solidFill>
                <a:cs typeface="Calibri" panose="020F0502020204030204" pitchFamily="34" charset="0"/>
              </a:rPr>
              <a:t>DURUMLAR</a:t>
            </a:r>
          </a:p>
        </p:txBody>
      </p:sp>
      <p:sp>
        <p:nvSpPr>
          <p:cNvPr id="24581" name="AutoShape 5">
            <a:extLst>
              <a:ext uri="{FF2B5EF4-FFF2-40B4-BE49-F238E27FC236}">
                <a16:creationId xmlns:a16="http://schemas.microsoft.com/office/drawing/2014/main" id="{D65ACD92-267B-4A8C-8386-0F419E3ABD88}"/>
              </a:ext>
            </a:extLst>
          </p:cNvPr>
          <p:cNvSpPr>
            <a:spLocks noChangeArrowheads="1"/>
          </p:cNvSpPr>
          <p:nvPr/>
        </p:nvSpPr>
        <p:spPr bwMode="auto">
          <a:xfrm>
            <a:off x="193675" y="4149725"/>
            <a:ext cx="2592388" cy="1511300"/>
          </a:xfrm>
          <a:prstGeom prst="cloudCallout">
            <a:avLst>
              <a:gd name="adj1" fmla="val -36222"/>
              <a:gd name="adj2" fmla="val 81819"/>
            </a:avLst>
          </a:prstGeom>
          <a:solidFill>
            <a:srgbClr val="FFFFCC"/>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2400" b="0">
                <a:cs typeface="Calibri" panose="020F0502020204030204" pitchFamily="34" charset="0"/>
              </a:rPr>
              <a:t>Geçmişte bitmemiş işler</a:t>
            </a:r>
          </a:p>
          <a:p>
            <a:pPr algn="ctr" eaLnBrk="1" hangingPunct="1">
              <a:spcBef>
                <a:spcPct val="0"/>
              </a:spcBef>
              <a:buFontTx/>
              <a:buNone/>
            </a:pPr>
            <a:endParaRPr lang="tr-TR" altLang="tr-TR" sz="2400">
              <a:solidFill>
                <a:srgbClr val="A310BC"/>
              </a:solidFill>
              <a:cs typeface="Calibri" panose="020F0502020204030204" pitchFamily="34" charset="0"/>
            </a:endParaRPr>
          </a:p>
        </p:txBody>
      </p:sp>
      <p:sp>
        <p:nvSpPr>
          <p:cNvPr id="24582" name="AutoShape 6">
            <a:extLst>
              <a:ext uri="{FF2B5EF4-FFF2-40B4-BE49-F238E27FC236}">
                <a16:creationId xmlns:a16="http://schemas.microsoft.com/office/drawing/2014/main" id="{CFEC4EBE-28F0-48DC-A629-8B02CECF1AC6}"/>
              </a:ext>
            </a:extLst>
          </p:cNvPr>
          <p:cNvSpPr>
            <a:spLocks noChangeArrowheads="1"/>
          </p:cNvSpPr>
          <p:nvPr/>
        </p:nvSpPr>
        <p:spPr bwMode="auto">
          <a:xfrm>
            <a:off x="5848350" y="2708275"/>
            <a:ext cx="1944688" cy="1006475"/>
          </a:xfrm>
          <a:prstGeom prst="cloudCallout">
            <a:avLst>
              <a:gd name="adj1" fmla="val -43389"/>
              <a:gd name="adj2" fmla="val -248676"/>
            </a:avLst>
          </a:prstGeom>
          <a:solidFill>
            <a:srgbClr val="FFFFCC"/>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2400" b="0">
                <a:cs typeface="Calibri" panose="020F0502020204030204" pitchFamily="34" charset="0"/>
              </a:rPr>
              <a:t>Benlik saygısı</a:t>
            </a:r>
          </a:p>
        </p:txBody>
      </p:sp>
      <p:sp>
        <p:nvSpPr>
          <p:cNvPr id="24583" name="AutoShape 7">
            <a:extLst>
              <a:ext uri="{FF2B5EF4-FFF2-40B4-BE49-F238E27FC236}">
                <a16:creationId xmlns:a16="http://schemas.microsoft.com/office/drawing/2014/main" id="{4AE264CA-EBF4-41DD-B65F-C44111EC2730}"/>
              </a:ext>
            </a:extLst>
          </p:cNvPr>
          <p:cNvSpPr>
            <a:spLocks noChangeArrowheads="1"/>
          </p:cNvSpPr>
          <p:nvPr/>
        </p:nvSpPr>
        <p:spPr bwMode="auto">
          <a:xfrm>
            <a:off x="4918075" y="4303713"/>
            <a:ext cx="2416175" cy="1223962"/>
          </a:xfrm>
          <a:prstGeom prst="cloudCallout">
            <a:avLst>
              <a:gd name="adj1" fmla="val 17194"/>
              <a:gd name="adj2" fmla="val -393889"/>
            </a:avLst>
          </a:prstGeom>
          <a:solidFill>
            <a:srgbClr val="FFFFCC"/>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2400" b="0">
                <a:cs typeface="Calibri" panose="020F0502020204030204" pitchFamily="34" charset="0"/>
              </a:rPr>
              <a:t>Gizli beklentiler</a:t>
            </a:r>
          </a:p>
        </p:txBody>
      </p:sp>
      <p:sp>
        <p:nvSpPr>
          <p:cNvPr id="24584" name="AutoShape 8">
            <a:extLst>
              <a:ext uri="{FF2B5EF4-FFF2-40B4-BE49-F238E27FC236}">
                <a16:creationId xmlns:a16="http://schemas.microsoft.com/office/drawing/2014/main" id="{E1199D4C-4D1F-4A0E-995E-6ED107197A17}"/>
              </a:ext>
            </a:extLst>
          </p:cNvPr>
          <p:cNvSpPr>
            <a:spLocks noChangeArrowheads="1"/>
          </p:cNvSpPr>
          <p:nvPr/>
        </p:nvSpPr>
        <p:spPr bwMode="auto">
          <a:xfrm>
            <a:off x="285750" y="2765425"/>
            <a:ext cx="1871663" cy="896938"/>
          </a:xfrm>
          <a:prstGeom prst="cloudCallout">
            <a:avLst>
              <a:gd name="adj1" fmla="val -46394"/>
              <a:gd name="adj2" fmla="val 70051"/>
            </a:avLst>
          </a:prstGeom>
          <a:solidFill>
            <a:srgbClr val="FFFFCC"/>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2400" b="0">
                <a:cs typeface="Calibri" panose="020F0502020204030204" pitchFamily="34" charset="0"/>
              </a:rPr>
              <a:t>Kişilikler</a:t>
            </a:r>
          </a:p>
        </p:txBody>
      </p:sp>
      <p:sp>
        <p:nvSpPr>
          <p:cNvPr id="24585" name="AutoShape 9">
            <a:extLst>
              <a:ext uri="{FF2B5EF4-FFF2-40B4-BE49-F238E27FC236}">
                <a16:creationId xmlns:a16="http://schemas.microsoft.com/office/drawing/2014/main" id="{9EF9C0D2-A9D3-41DA-8E95-C81DE8B41318}"/>
              </a:ext>
            </a:extLst>
          </p:cNvPr>
          <p:cNvSpPr>
            <a:spLocks noChangeArrowheads="1"/>
          </p:cNvSpPr>
          <p:nvPr/>
        </p:nvSpPr>
        <p:spPr bwMode="auto">
          <a:xfrm>
            <a:off x="3059113" y="2708275"/>
            <a:ext cx="2303462" cy="752475"/>
          </a:xfrm>
          <a:prstGeom prst="cloudCallout">
            <a:avLst>
              <a:gd name="adj1" fmla="val -47519"/>
              <a:gd name="adj2" fmla="val 66245"/>
            </a:avLst>
          </a:prstGeom>
          <a:solidFill>
            <a:srgbClr val="FFFFCC"/>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2400" b="0">
                <a:cs typeface="Calibri" panose="020F0502020204030204" pitchFamily="34" charset="0"/>
              </a:rPr>
              <a:t>Duygular</a:t>
            </a:r>
          </a:p>
          <a:p>
            <a:pPr algn="ctr" eaLnBrk="1" hangingPunct="1">
              <a:spcBef>
                <a:spcPct val="0"/>
              </a:spcBef>
              <a:buFontTx/>
              <a:buNone/>
            </a:pPr>
            <a:endParaRPr lang="tr-TR" altLang="tr-TR" sz="2400">
              <a:solidFill>
                <a:srgbClr val="A310BC"/>
              </a:solidFill>
              <a:cs typeface="Calibri" panose="020F0502020204030204" pitchFamily="34" charset="0"/>
            </a:endParaRPr>
          </a:p>
        </p:txBody>
      </p:sp>
      <p:sp>
        <p:nvSpPr>
          <p:cNvPr id="24586" name="AutoShape 10">
            <a:extLst>
              <a:ext uri="{FF2B5EF4-FFF2-40B4-BE49-F238E27FC236}">
                <a16:creationId xmlns:a16="http://schemas.microsoft.com/office/drawing/2014/main" id="{458359D7-D38C-4496-9574-C835035D8113}"/>
              </a:ext>
            </a:extLst>
          </p:cNvPr>
          <p:cNvSpPr>
            <a:spLocks noChangeArrowheads="1"/>
          </p:cNvSpPr>
          <p:nvPr/>
        </p:nvSpPr>
        <p:spPr bwMode="auto">
          <a:xfrm>
            <a:off x="2555875" y="3500438"/>
            <a:ext cx="2952750" cy="1474787"/>
          </a:xfrm>
          <a:prstGeom prst="cloudCallout">
            <a:avLst>
              <a:gd name="adj1" fmla="val -28384"/>
              <a:gd name="adj2" fmla="val 96722"/>
            </a:avLst>
          </a:prstGeom>
          <a:solidFill>
            <a:srgbClr val="FFFFCC"/>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2400" b="0">
                <a:cs typeface="Calibri" panose="020F0502020204030204" pitchFamily="34" charset="0"/>
              </a:rPr>
              <a:t>İlgiler gereksinimler,</a:t>
            </a:r>
          </a:p>
          <a:p>
            <a:pPr algn="ctr" eaLnBrk="1" hangingPunct="1">
              <a:spcBef>
                <a:spcPct val="0"/>
              </a:spcBef>
              <a:buFontTx/>
              <a:buNone/>
            </a:pPr>
            <a:r>
              <a:rPr lang="tr-TR" altLang="tr-TR" sz="2400" b="0">
                <a:cs typeface="Calibri" panose="020F0502020204030204" pitchFamily="34" charset="0"/>
              </a:rPr>
              <a:t>istekler</a:t>
            </a:r>
          </a:p>
        </p:txBody>
      </p:sp>
      <p:sp>
        <p:nvSpPr>
          <p:cNvPr id="24587" name="AutoShape 5">
            <a:extLst>
              <a:ext uri="{FF2B5EF4-FFF2-40B4-BE49-F238E27FC236}">
                <a16:creationId xmlns:a16="http://schemas.microsoft.com/office/drawing/2014/main" id="{C339D157-59F1-45DE-BACD-BBBDF6FE1F29}"/>
              </a:ext>
            </a:extLst>
          </p:cNvPr>
          <p:cNvSpPr>
            <a:spLocks noChangeArrowheads="1"/>
          </p:cNvSpPr>
          <p:nvPr/>
        </p:nvSpPr>
        <p:spPr bwMode="auto">
          <a:xfrm>
            <a:off x="5940425" y="5310188"/>
            <a:ext cx="2592388" cy="1152525"/>
          </a:xfrm>
          <a:prstGeom prst="cloudCallout">
            <a:avLst>
              <a:gd name="adj1" fmla="val -36222"/>
              <a:gd name="adj2" fmla="val 81819"/>
            </a:avLst>
          </a:prstGeom>
          <a:solidFill>
            <a:srgbClr val="FFFFCC"/>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2400" b="0">
                <a:cs typeface="Calibri" panose="020F0502020204030204" pitchFamily="34" charset="0"/>
              </a:rPr>
              <a:t>Kültürel özellikler</a:t>
            </a:r>
          </a:p>
          <a:p>
            <a:pPr algn="ctr" eaLnBrk="1" hangingPunct="1">
              <a:spcBef>
                <a:spcPct val="0"/>
              </a:spcBef>
              <a:buFontTx/>
              <a:buNone/>
            </a:pPr>
            <a:endParaRPr lang="tr-TR" altLang="tr-TR" sz="2400">
              <a:solidFill>
                <a:srgbClr val="A310BC"/>
              </a:solidFill>
              <a:cs typeface="Calibri" panose="020F0502020204030204" pitchFamily="34" charset="0"/>
            </a:endParaRPr>
          </a:p>
        </p:txBody>
      </p:sp>
      <p:sp>
        <p:nvSpPr>
          <p:cNvPr id="24588" name="AutoShape 5">
            <a:extLst>
              <a:ext uri="{FF2B5EF4-FFF2-40B4-BE49-F238E27FC236}">
                <a16:creationId xmlns:a16="http://schemas.microsoft.com/office/drawing/2014/main" id="{88D292C8-551C-4B96-8F41-6D5FCDA312D7}"/>
              </a:ext>
            </a:extLst>
          </p:cNvPr>
          <p:cNvSpPr>
            <a:spLocks noChangeArrowheads="1"/>
          </p:cNvSpPr>
          <p:nvPr/>
        </p:nvSpPr>
        <p:spPr bwMode="auto">
          <a:xfrm>
            <a:off x="2628900" y="5048250"/>
            <a:ext cx="2592388" cy="1152525"/>
          </a:xfrm>
          <a:prstGeom prst="cloudCallout">
            <a:avLst>
              <a:gd name="adj1" fmla="val -36222"/>
              <a:gd name="adj2" fmla="val 81819"/>
            </a:avLst>
          </a:prstGeom>
          <a:solidFill>
            <a:srgbClr val="FFFFCC"/>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2400" b="0">
                <a:cs typeface="Calibri" panose="020F0502020204030204" pitchFamily="34" charset="0"/>
              </a:rPr>
              <a:t>Empati eksikliği</a:t>
            </a:r>
          </a:p>
          <a:p>
            <a:pPr algn="ctr" eaLnBrk="1" hangingPunct="1">
              <a:spcBef>
                <a:spcPct val="0"/>
              </a:spcBef>
              <a:buFontTx/>
              <a:buNone/>
            </a:pPr>
            <a:endParaRPr lang="tr-TR" altLang="tr-TR" sz="2400">
              <a:solidFill>
                <a:srgbClr val="A310BC"/>
              </a:solidFill>
              <a:cs typeface="Calibri" panose="020F0502020204030204" pitchFamily="34" charset="0"/>
            </a:endParaRPr>
          </a:p>
        </p:txBody>
      </p:sp>
      <p:sp>
        <p:nvSpPr>
          <p:cNvPr id="24589" name="AutoShape 5">
            <a:extLst>
              <a:ext uri="{FF2B5EF4-FFF2-40B4-BE49-F238E27FC236}">
                <a16:creationId xmlns:a16="http://schemas.microsoft.com/office/drawing/2014/main" id="{79A6B4B9-DC3B-44B2-B705-CF3D82DABC5B}"/>
              </a:ext>
            </a:extLst>
          </p:cNvPr>
          <p:cNvSpPr>
            <a:spLocks noChangeArrowheads="1"/>
          </p:cNvSpPr>
          <p:nvPr/>
        </p:nvSpPr>
        <p:spPr bwMode="auto">
          <a:xfrm>
            <a:off x="6840538" y="3529013"/>
            <a:ext cx="2087562" cy="1044575"/>
          </a:xfrm>
          <a:prstGeom prst="cloudCallout">
            <a:avLst>
              <a:gd name="adj1" fmla="val -36222"/>
              <a:gd name="adj2" fmla="val 81819"/>
            </a:avLst>
          </a:prstGeom>
          <a:solidFill>
            <a:srgbClr val="FFFFCC"/>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2400" b="0">
                <a:cs typeface="Calibri" panose="020F0502020204030204" pitchFamily="34" charset="0"/>
              </a:rPr>
              <a:t>Sınır ihlali</a:t>
            </a:r>
          </a:p>
          <a:p>
            <a:pPr algn="ctr" eaLnBrk="1" hangingPunct="1">
              <a:spcBef>
                <a:spcPct val="0"/>
              </a:spcBef>
              <a:buFontTx/>
              <a:buNone/>
            </a:pPr>
            <a:endParaRPr lang="tr-TR" altLang="tr-TR" sz="2400" b="0">
              <a:cs typeface="Calibri" panose="020F0502020204030204" pitchFamily="34" charset="0"/>
            </a:endParaRPr>
          </a:p>
          <a:p>
            <a:pPr algn="ctr" eaLnBrk="1" hangingPunct="1">
              <a:spcBef>
                <a:spcPct val="0"/>
              </a:spcBef>
              <a:buFontTx/>
              <a:buNone/>
            </a:pPr>
            <a:endParaRPr lang="tr-TR" altLang="tr-TR" sz="2400">
              <a:solidFill>
                <a:srgbClr val="A310BC"/>
              </a:solidFill>
              <a:cs typeface="Calibri" panose="020F0502020204030204" pitchFamily="34"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Başlık 1">
            <a:extLst>
              <a:ext uri="{FF2B5EF4-FFF2-40B4-BE49-F238E27FC236}">
                <a16:creationId xmlns:a16="http://schemas.microsoft.com/office/drawing/2014/main" id="{7C573F37-606E-4554-9E3A-D542E6C3661C}"/>
              </a:ext>
            </a:extLst>
          </p:cNvPr>
          <p:cNvSpPr>
            <a:spLocks noGrp="1"/>
          </p:cNvSpPr>
          <p:nvPr>
            <p:ph type="title"/>
          </p:nvPr>
        </p:nvSpPr>
        <p:spPr>
          <a:xfrm>
            <a:off x="539750" y="765175"/>
            <a:ext cx="8229600" cy="1143000"/>
          </a:xfrm>
        </p:spPr>
        <p:txBody>
          <a:bodyPr/>
          <a:lstStyle/>
          <a:p>
            <a:r>
              <a:rPr lang="tr-TR" altLang="tr-TR" b="1"/>
              <a:t>Sınır ihlallerine dikkat</a:t>
            </a:r>
            <a:br>
              <a:rPr lang="tr-TR" altLang="tr-TR" b="1"/>
            </a:br>
            <a:r>
              <a:rPr lang="tr-TR" altLang="tr-TR" sz="2800" b="1"/>
              <a:t>Kirpilerin Hikayesi</a:t>
            </a:r>
          </a:p>
        </p:txBody>
      </p:sp>
      <p:pic>
        <p:nvPicPr>
          <p:cNvPr id="26627" name="İçerik Yer Tutucusu 3" descr="personal-space-600x465">
            <a:extLst>
              <a:ext uri="{FF2B5EF4-FFF2-40B4-BE49-F238E27FC236}">
                <a16:creationId xmlns:a16="http://schemas.microsoft.com/office/drawing/2014/main" id="{826FA400-CFAA-460C-B8D9-EF0DD70AC07C}"/>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908175" y="2349500"/>
            <a:ext cx="5173663" cy="3311525"/>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B66FD7E-05A9-4CEE-9CFA-3FD13E76347A}"/>
              </a:ext>
            </a:extLst>
          </p:cNvPr>
          <p:cNvSpPr>
            <a:spLocks noGrp="1" noChangeArrowheads="1"/>
          </p:cNvSpPr>
          <p:nvPr>
            <p:ph type="title"/>
          </p:nvPr>
        </p:nvSpPr>
        <p:spPr>
          <a:xfrm>
            <a:off x="468313" y="260350"/>
            <a:ext cx="8229600" cy="1143000"/>
          </a:xfrm>
          <a:solidFill>
            <a:schemeClr val="bg1">
              <a:alpha val="74901"/>
            </a:schemeClr>
          </a:solidFill>
        </p:spPr>
        <p:txBody>
          <a:bodyPr/>
          <a:lstStyle/>
          <a:p>
            <a:pPr eaLnBrk="1" hangingPunct="1"/>
            <a:r>
              <a:rPr lang="tr-TR" altLang="tr-TR" b="1">
                <a:solidFill>
                  <a:srgbClr val="0000FF"/>
                </a:solidFill>
                <a:cs typeface="Calibri" panose="020F0502020204030204" pitchFamily="34" charset="0"/>
              </a:rPr>
              <a:t>Düşünelim…</a:t>
            </a:r>
          </a:p>
        </p:txBody>
      </p:sp>
      <p:sp>
        <p:nvSpPr>
          <p:cNvPr id="27651" name="Rectangle 3">
            <a:extLst>
              <a:ext uri="{FF2B5EF4-FFF2-40B4-BE49-F238E27FC236}">
                <a16:creationId xmlns:a16="http://schemas.microsoft.com/office/drawing/2014/main" id="{948F24D2-D5AF-4F48-A4CE-42AF29CE92C7}"/>
              </a:ext>
            </a:extLst>
          </p:cNvPr>
          <p:cNvSpPr>
            <a:spLocks noGrp="1" noChangeArrowheads="1"/>
          </p:cNvSpPr>
          <p:nvPr>
            <p:ph idx="1"/>
          </p:nvPr>
        </p:nvSpPr>
        <p:spPr>
          <a:xfrm>
            <a:off x="334963" y="1403350"/>
            <a:ext cx="8496300" cy="5111750"/>
          </a:xfrm>
          <a:solidFill>
            <a:schemeClr val="bg1"/>
          </a:solidFill>
        </p:spPr>
        <p:txBody>
          <a:bodyPr/>
          <a:lstStyle/>
          <a:p>
            <a:pPr eaLnBrk="1" hangingPunct="1">
              <a:lnSpc>
                <a:spcPct val="80000"/>
              </a:lnSpc>
              <a:buClr>
                <a:srgbClr val="CC3399"/>
              </a:buClr>
            </a:pPr>
            <a:r>
              <a:rPr lang="tr-TR" altLang="tr-TR"/>
              <a:t>Bir çatışma durumunda gösterdiğiniz tepkiler </a:t>
            </a:r>
          </a:p>
          <a:p>
            <a:pPr eaLnBrk="1" hangingPunct="1">
              <a:lnSpc>
                <a:spcPct val="80000"/>
              </a:lnSpc>
              <a:buClr>
                <a:srgbClr val="CC3399"/>
              </a:buClr>
              <a:buFont typeface="Arial" panose="020B0604020202020204" pitchFamily="34" charset="0"/>
              <a:buNone/>
            </a:pPr>
            <a:r>
              <a:rPr lang="tr-TR" altLang="tr-TR"/>
              <a:t>    neler  olur? </a:t>
            </a:r>
          </a:p>
          <a:p>
            <a:pPr eaLnBrk="1" hangingPunct="1">
              <a:lnSpc>
                <a:spcPct val="80000"/>
              </a:lnSpc>
              <a:buClr>
                <a:srgbClr val="CC3399"/>
              </a:buClr>
            </a:pPr>
            <a:r>
              <a:rPr lang="tr-TR" altLang="tr-TR"/>
              <a:t>Öfkelenince ne yaparız?</a:t>
            </a:r>
          </a:p>
          <a:p>
            <a:pPr eaLnBrk="1" hangingPunct="1">
              <a:lnSpc>
                <a:spcPct val="80000"/>
              </a:lnSpc>
              <a:buClr>
                <a:srgbClr val="CC3399"/>
              </a:buClr>
            </a:pPr>
            <a:r>
              <a:rPr lang="tr-TR" altLang="tr-TR"/>
              <a:t>Fikir uyuşmazlığında ne  yaparız?</a:t>
            </a:r>
            <a:r>
              <a:rPr lang="tr-TR" altLang="tr-TR">
                <a:solidFill>
                  <a:schemeClr val="accent2"/>
                </a:solidFill>
              </a:rPr>
              <a:t>  </a:t>
            </a:r>
            <a:endParaRPr lang="tr-TR" altLang="tr-TR"/>
          </a:p>
          <a:p>
            <a:pPr eaLnBrk="1" hangingPunct="1">
              <a:lnSpc>
                <a:spcPct val="80000"/>
              </a:lnSpc>
              <a:buClr>
                <a:srgbClr val="CC3399"/>
              </a:buClr>
            </a:pPr>
            <a:r>
              <a:rPr lang="tr-TR" altLang="tr-TR"/>
              <a:t>Çatışma yönetiminde ne yaparız?</a:t>
            </a:r>
          </a:p>
          <a:p>
            <a:pPr algn="ctr" eaLnBrk="1" hangingPunct="1">
              <a:lnSpc>
                <a:spcPct val="80000"/>
              </a:lnSpc>
              <a:buFontTx/>
              <a:buNone/>
            </a:pPr>
            <a:endParaRPr lang="tr-TR" altLang="tr-TR" b="1"/>
          </a:p>
          <a:p>
            <a:pPr algn="ctr" eaLnBrk="1" hangingPunct="1">
              <a:lnSpc>
                <a:spcPct val="80000"/>
              </a:lnSpc>
              <a:buFontTx/>
              <a:buNone/>
            </a:pPr>
            <a:endParaRPr lang="tr-TR" altLang="tr-TR"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4">
            <a:extLst>
              <a:ext uri="{FF2B5EF4-FFF2-40B4-BE49-F238E27FC236}">
                <a16:creationId xmlns:a16="http://schemas.microsoft.com/office/drawing/2014/main" id="{4A8C9A41-32EE-4423-9A69-F24AE1998BDE}"/>
              </a:ext>
            </a:extLst>
          </p:cNvPr>
          <p:cNvSpPr>
            <a:spLocks noChangeArrowheads="1"/>
          </p:cNvSpPr>
          <p:nvPr/>
        </p:nvSpPr>
        <p:spPr bwMode="auto">
          <a:xfrm>
            <a:off x="468313" y="908050"/>
            <a:ext cx="82804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45000"/>
              </a:lnSpc>
              <a:spcBef>
                <a:spcPct val="0"/>
              </a:spcBef>
              <a:buClr>
                <a:srgbClr val="CC3399"/>
              </a:buClr>
              <a:buFont typeface="Wingdings 2" panose="05020102010507070707" pitchFamily="18" charset="2"/>
              <a:buChar char=""/>
            </a:pPr>
            <a:r>
              <a:rPr lang="tr-TR" altLang="tr-TR">
                <a:cs typeface="Calibri" panose="020F0502020204030204" pitchFamily="34" charset="0"/>
              </a:rPr>
              <a:t>Bağırırız</a:t>
            </a:r>
          </a:p>
          <a:p>
            <a:pPr eaLnBrk="1" hangingPunct="1">
              <a:lnSpc>
                <a:spcPct val="145000"/>
              </a:lnSpc>
              <a:spcBef>
                <a:spcPct val="0"/>
              </a:spcBef>
              <a:buClr>
                <a:srgbClr val="CC3399"/>
              </a:buClr>
              <a:buFont typeface="Wingdings 2" panose="05020102010507070707" pitchFamily="18" charset="2"/>
              <a:buChar char=""/>
            </a:pPr>
            <a:r>
              <a:rPr lang="tr-TR" altLang="tr-TR">
                <a:cs typeface="Calibri" panose="020F0502020204030204" pitchFamily="34" charset="0"/>
              </a:rPr>
              <a:t>Küseriz (İlişkiyi keseriz)</a:t>
            </a:r>
          </a:p>
          <a:p>
            <a:pPr eaLnBrk="1" hangingPunct="1">
              <a:lnSpc>
                <a:spcPct val="145000"/>
              </a:lnSpc>
              <a:spcBef>
                <a:spcPct val="0"/>
              </a:spcBef>
              <a:buClr>
                <a:srgbClr val="CC3399"/>
              </a:buClr>
              <a:buFont typeface="Wingdings 2" panose="05020102010507070707" pitchFamily="18" charset="2"/>
              <a:buChar char=""/>
            </a:pPr>
            <a:r>
              <a:rPr lang="tr-TR" altLang="tr-TR">
                <a:cs typeface="Calibri" panose="020F0502020204030204" pitchFamily="34" charset="0"/>
              </a:rPr>
              <a:t>Entrika yaparız</a:t>
            </a:r>
          </a:p>
          <a:p>
            <a:pPr eaLnBrk="1" hangingPunct="1">
              <a:lnSpc>
                <a:spcPct val="145000"/>
              </a:lnSpc>
              <a:spcBef>
                <a:spcPct val="0"/>
              </a:spcBef>
              <a:buClr>
                <a:srgbClr val="CC3399"/>
              </a:buClr>
              <a:buFont typeface="Wingdings 2" panose="05020102010507070707" pitchFamily="18" charset="2"/>
              <a:buChar char=""/>
            </a:pPr>
            <a:r>
              <a:rPr lang="tr-TR" altLang="tr-TR">
                <a:cs typeface="Calibri" panose="020F0502020204030204" pitchFamily="34" charset="0"/>
              </a:rPr>
              <a:t>Düşmanca davranırız</a:t>
            </a:r>
          </a:p>
          <a:p>
            <a:pPr eaLnBrk="1" hangingPunct="1">
              <a:lnSpc>
                <a:spcPct val="145000"/>
              </a:lnSpc>
              <a:spcBef>
                <a:spcPct val="0"/>
              </a:spcBef>
              <a:buClr>
                <a:srgbClr val="CC3399"/>
              </a:buClr>
              <a:buFont typeface="Wingdings 2" panose="05020102010507070707" pitchFamily="18" charset="2"/>
              <a:buChar char=""/>
            </a:pPr>
            <a:r>
              <a:rPr lang="tr-TR" altLang="tr-TR">
                <a:cs typeface="Calibri" panose="020F0502020204030204" pitchFamily="34" charset="0"/>
              </a:rPr>
              <a:t>İntikam peşinde koşarız</a:t>
            </a:r>
          </a:p>
          <a:p>
            <a:pPr eaLnBrk="1" hangingPunct="1">
              <a:spcBef>
                <a:spcPct val="0"/>
              </a:spcBef>
              <a:buFontTx/>
              <a:buNone/>
            </a:pPr>
            <a:endParaRPr lang="tr-TR" altLang="tr-TR">
              <a:solidFill>
                <a:schemeClr val="accent2"/>
              </a:solidFill>
              <a:cs typeface="Calibri" panose="020F0502020204030204" pitchFamily="34" charset="0"/>
            </a:endParaRPr>
          </a:p>
          <a:p>
            <a:pPr eaLnBrk="1" hangingPunct="1">
              <a:spcBef>
                <a:spcPct val="0"/>
              </a:spcBef>
              <a:buFontTx/>
              <a:buNone/>
            </a:pPr>
            <a:endParaRPr lang="tr-TR" altLang="tr-TR">
              <a:cs typeface="Calibri" panose="020F0502020204030204" pitchFamily="34" charset="0"/>
            </a:endParaRPr>
          </a:p>
          <a:p>
            <a:pPr eaLnBrk="1" hangingPunct="1">
              <a:spcBef>
                <a:spcPct val="0"/>
              </a:spcBef>
              <a:buFontTx/>
              <a:buNone/>
            </a:pPr>
            <a:endParaRPr lang="tr-TR" altLang="tr-TR">
              <a:cs typeface="Calibri" panose="020F0502020204030204" pitchFamily="34" charset="0"/>
            </a:endParaRPr>
          </a:p>
        </p:txBody>
      </p:sp>
      <p:sp>
        <p:nvSpPr>
          <p:cNvPr id="29699" name="Rectangle 5">
            <a:extLst>
              <a:ext uri="{FF2B5EF4-FFF2-40B4-BE49-F238E27FC236}">
                <a16:creationId xmlns:a16="http://schemas.microsoft.com/office/drawing/2014/main" id="{B7DF0D9E-99C6-4231-8EF1-09098BD0837C}"/>
              </a:ext>
            </a:extLst>
          </p:cNvPr>
          <p:cNvSpPr>
            <a:spLocks noChangeArrowheads="1"/>
          </p:cNvSpPr>
          <p:nvPr/>
        </p:nvSpPr>
        <p:spPr bwMode="auto">
          <a:xfrm>
            <a:off x="1763713" y="182563"/>
            <a:ext cx="47450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3600">
                <a:solidFill>
                  <a:srgbClr val="3333CC"/>
                </a:solidFill>
                <a:cs typeface="Calibri" panose="020F0502020204030204" pitchFamily="34" charset="0"/>
              </a:rPr>
              <a:t>Öfkelenince ne yaparız?</a:t>
            </a:r>
          </a:p>
        </p:txBody>
      </p:sp>
      <p:graphicFrame>
        <p:nvGraphicFramePr>
          <p:cNvPr id="29700" name="Object 3">
            <a:extLst>
              <a:ext uri="{FF2B5EF4-FFF2-40B4-BE49-F238E27FC236}">
                <a16:creationId xmlns:a16="http://schemas.microsoft.com/office/drawing/2014/main" id="{E81A582F-565B-4D1B-8FA2-CF5C20984867}"/>
              </a:ext>
            </a:extLst>
          </p:cNvPr>
          <p:cNvGraphicFramePr>
            <a:graphicFrameLocks/>
          </p:cNvGraphicFramePr>
          <p:nvPr/>
        </p:nvGraphicFramePr>
        <p:xfrm>
          <a:off x="5003800" y="1341438"/>
          <a:ext cx="3406775" cy="3662362"/>
        </p:xfrm>
        <a:graphic>
          <a:graphicData uri="http://schemas.openxmlformats.org/presentationml/2006/ole">
            <mc:AlternateContent xmlns:mc="http://schemas.openxmlformats.org/markup-compatibility/2006">
              <mc:Choice xmlns:v="urn:schemas-microsoft-com:vml" Requires="v">
                <p:oleObj spid="_x0000_s29701" name="Klip" r:id="rId4" imgW="3406556" imgH="3662588" progId="">
                  <p:embed/>
                </p:oleObj>
              </mc:Choice>
              <mc:Fallback>
                <p:oleObj name="Klip" r:id="rId4" imgW="3406556" imgH="3662588" progId="">
                  <p:embed/>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1341438"/>
                        <a:ext cx="3406775" cy="366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E69E3710-D4A8-431F-8175-FDA1AAD62380}"/>
              </a:ext>
            </a:extLst>
          </p:cNvPr>
          <p:cNvSpPr>
            <a:spLocks noGrp="1" noChangeArrowheads="1"/>
          </p:cNvSpPr>
          <p:nvPr>
            <p:ph type="title"/>
          </p:nvPr>
        </p:nvSpPr>
        <p:spPr>
          <a:xfrm>
            <a:off x="285750" y="357188"/>
            <a:ext cx="8501063" cy="928687"/>
          </a:xfrm>
          <a:solidFill>
            <a:schemeClr val="bg1"/>
          </a:solidFill>
        </p:spPr>
        <p:txBody>
          <a:bodyPr/>
          <a:lstStyle/>
          <a:p>
            <a:pPr eaLnBrk="1" hangingPunct="1"/>
            <a:br>
              <a:rPr lang="tr-TR" altLang="tr-TR" sz="3200" b="1">
                <a:solidFill>
                  <a:srgbClr val="3333CC"/>
                </a:solidFill>
                <a:cs typeface="Calibri" panose="020F0502020204030204" pitchFamily="34" charset="0"/>
              </a:rPr>
            </a:br>
            <a:br>
              <a:rPr lang="tr-TR" altLang="tr-TR" sz="3200" b="1">
                <a:solidFill>
                  <a:srgbClr val="3333CC"/>
                </a:solidFill>
                <a:cs typeface="Calibri" panose="020F0502020204030204" pitchFamily="34" charset="0"/>
              </a:rPr>
            </a:br>
            <a:br>
              <a:rPr lang="tr-TR" altLang="tr-TR" sz="3200" b="1">
                <a:solidFill>
                  <a:srgbClr val="3333CC"/>
                </a:solidFill>
                <a:cs typeface="Calibri" panose="020F0502020204030204" pitchFamily="34" charset="0"/>
              </a:rPr>
            </a:br>
            <a:br>
              <a:rPr lang="tr-TR" altLang="tr-TR" sz="3200" b="1">
                <a:solidFill>
                  <a:srgbClr val="3333CC"/>
                </a:solidFill>
                <a:cs typeface="Calibri" panose="020F0502020204030204" pitchFamily="34" charset="0"/>
              </a:rPr>
            </a:br>
            <a:br>
              <a:rPr lang="tr-TR" altLang="tr-TR" sz="3200" b="1">
                <a:solidFill>
                  <a:srgbClr val="3333CC"/>
                </a:solidFill>
                <a:cs typeface="Calibri" panose="020F0502020204030204" pitchFamily="34" charset="0"/>
              </a:rPr>
            </a:br>
            <a:r>
              <a:rPr lang="tr-TR" altLang="tr-TR" sz="3200" b="1">
                <a:solidFill>
                  <a:srgbClr val="3333CC"/>
                </a:solidFill>
                <a:cs typeface="Calibri" panose="020F0502020204030204" pitchFamily="34" charset="0"/>
              </a:rPr>
              <a:t>ikir uyuşmazlığında ne  yaparız ?</a:t>
            </a:r>
            <a:endParaRPr lang="en-US" altLang="tr-TR" sz="3200" b="1">
              <a:solidFill>
                <a:srgbClr val="3333CC"/>
              </a:solidFill>
              <a:cs typeface="Calibri" panose="020F0502020204030204" pitchFamily="34" charset="0"/>
            </a:endParaRPr>
          </a:p>
        </p:txBody>
      </p:sp>
      <p:sp>
        <p:nvSpPr>
          <p:cNvPr id="31747" name="Rectangle 3">
            <a:extLst>
              <a:ext uri="{FF2B5EF4-FFF2-40B4-BE49-F238E27FC236}">
                <a16:creationId xmlns:a16="http://schemas.microsoft.com/office/drawing/2014/main" id="{B9EF8367-8A3B-4694-92B4-AE7291343A9F}"/>
              </a:ext>
            </a:extLst>
          </p:cNvPr>
          <p:cNvSpPr>
            <a:spLocks noGrp="1" noChangeArrowheads="1"/>
          </p:cNvSpPr>
          <p:nvPr>
            <p:ph idx="1"/>
          </p:nvPr>
        </p:nvSpPr>
        <p:spPr>
          <a:xfrm>
            <a:off x="468313" y="404813"/>
            <a:ext cx="8229600" cy="5903912"/>
          </a:xfrm>
          <a:solidFill>
            <a:schemeClr val="bg1"/>
          </a:solidFill>
        </p:spPr>
        <p:txBody>
          <a:bodyPr/>
          <a:lstStyle/>
          <a:p>
            <a:pPr marL="0" indent="0" algn="ctr" eaLnBrk="1" hangingPunct="1">
              <a:buClr>
                <a:srgbClr val="CC3399"/>
              </a:buClr>
              <a:buFont typeface="Arial" panose="020B0604020202020204" pitchFamily="34" charset="0"/>
              <a:buNone/>
            </a:pPr>
            <a:r>
              <a:rPr lang="tr-TR" altLang="tr-TR" sz="3600" b="1">
                <a:solidFill>
                  <a:srgbClr val="0000FF"/>
                </a:solidFill>
              </a:rPr>
              <a:t>Fikir uyuşmazlığında </a:t>
            </a:r>
          </a:p>
          <a:p>
            <a:pPr marL="0" indent="0" eaLnBrk="1" hangingPunct="1">
              <a:buClr>
                <a:srgbClr val="CC3399"/>
              </a:buClr>
            </a:pPr>
            <a:r>
              <a:rPr lang="tr-TR" altLang="tr-TR" b="1"/>
              <a:t>Fikrimizi kabul ettirmeye çalışırız</a:t>
            </a:r>
          </a:p>
          <a:p>
            <a:pPr marL="0" indent="0" eaLnBrk="1" hangingPunct="1">
              <a:lnSpc>
                <a:spcPct val="120000"/>
              </a:lnSpc>
              <a:buClr>
                <a:srgbClr val="CC3399"/>
              </a:buClr>
            </a:pPr>
            <a:r>
              <a:rPr lang="tr-TR" altLang="tr-TR" b="1"/>
              <a:t>Hayır öyle değil</a:t>
            </a:r>
          </a:p>
          <a:p>
            <a:pPr marL="0" indent="0" eaLnBrk="1" hangingPunct="1">
              <a:lnSpc>
                <a:spcPct val="120000"/>
              </a:lnSpc>
              <a:buClr>
                <a:srgbClr val="CC3399"/>
              </a:buClr>
            </a:pPr>
            <a:r>
              <a:rPr lang="tr-TR" altLang="tr-TR" b="1"/>
              <a:t>Yanlış biliyorsun</a:t>
            </a:r>
          </a:p>
          <a:p>
            <a:pPr marL="0" indent="0" eaLnBrk="1" hangingPunct="1">
              <a:lnSpc>
                <a:spcPct val="120000"/>
              </a:lnSpc>
              <a:buClr>
                <a:srgbClr val="CC3399"/>
              </a:buClr>
            </a:pPr>
            <a:r>
              <a:rPr lang="tr-TR" altLang="tr-TR" b="1"/>
              <a:t>Hatalısın</a:t>
            </a:r>
          </a:p>
          <a:p>
            <a:pPr marL="0" indent="0" eaLnBrk="1" hangingPunct="1">
              <a:lnSpc>
                <a:spcPct val="120000"/>
              </a:lnSpc>
              <a:buClr>
                <a:srgbClr val="CC3399"/>
              </a:buClr>
            </a:pPr>
            <a:r>
              <a:rPr lang="tr-TR" altLang="tr-TR" b="1"/>
              <a:t>Haksızsın deriz</a:t>
            </a:r>
          </a:p>
          <a:p>
            <a:pPr marL="0" indent="0" eaLnBrk="1" hangingPunct="1">
              <a:lnSpc>
                <a:spcPct val="120000"/>
              </a:lnSpc>
              <a:buClr>
                <a:srgbClr val="CC3399"/>
              </a:buClr>
            </a:pPr>
            <a:r>
              <a:rPr lang="tr-TR" altLang="tr-TR" b="1"/>
              <a:t>Sessiz kalırız</a:t>
            </a:r>
            <a:endParaRPr lang="en-US" altLang="tr-TR"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object 2">
            <a:extLst>
              <a:ext uri="{FF2B5EF4-FFF2-40B4-BE49-F238E27FC236}">
                <a16:creationId xmlns:a16="http://schemas.microsoft.com/office/drawing/2014/main" id="{061D4273-0FD3-45C4-8E9E-B16A2875CD8B}"/>
              </a:ext>
            </a:extLst>
          </p:cNvPr>
          <p:cNvSpPr>
            <a:spLocks noGrp="1"/>
          </p:cNvSpPr>
          <p:nvPr>
            <p:ph type="title"/>
          </p:nvPr>
        </p:nvSpPr>
        <p:spPr>
          <a:xfrm>
            <a:off x="755650" y="330200"/>
            <a:ext cx="7156450" cy="1122363"/>
          </a:xfrm>
        </p:spPr>
        <p:txBody>
          <a:bodyPr lIns="0" tIns="12700" rIns="0" bIns="0">
            <a:spAutoFit/>
          </a:bodyPr>
          <a:lstStyle/>
          <a:p>
            <a:pPr marL="12700" algn="l" eaLnBrk="1" hangingPunct="1">
              <a:spcBef>
                <a:spcPts val="100"/>
              </a:spcBef>
            </a:pPr>
            <a:r>
              <a:rPr lang="tr-TR" altLang="en-US" sz="3600" b="1">
                <a:solidFill>
                  <a:srgbClr val="0000FF"/>
                </a:solidFill>
              </a:rPr>
              <a:t>Çatışmaya Neden Olan Kişilerarası İletişim Sorunları</a:t>
            </a:r>
            <a:endParaRPr lang="en-US" altLang="en-US" sz="3600" b="1">
              <a:solidFill>
                <a:srgbClr val="0000FF"/>
              </a:solidFill>
            </a:endParaRPr>
          </a:p>
        </p:txBody>
      </p:sp>
      <p:sp>
        <p:nvSpPr>
          <p:cNvPr id="33795" name="object 3">
            <a:extLst>
              <a:ext uri="{FF2B5EF4-FFF2-40B4-BE49-F238E27FC236}">
                <a16:creationId xmlns:a16="http://schemas.microsoft.com/office/drawing/2014/main" id="{DC24BBAD-DBB1-40A4-89C3-CCB461775660}"/>
              </a:ext>
            </a:extLst>
          </p:cNvPr>
          <p:cNvSpPr txBox="1">
            <a:spLocks noChangeArrowheads="1"/>
          </p:cNvSpPr>
          <p:nvPr/>
        </p:nvSpPr>
        <p:spPr bwMode="auto">
          <a:xfrm>
            <a:off x="755650" y="1268413"/>
            <a:ext cx="7272338"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355600" indent="-342900">
              <a:spcBef>
                <a:spcPct val="20000"/>
              </a:spcBef>
              <a:buFont typeface="Arial" panose="020B0604020202020204" pitchFamily="34" charset="0"/>
              <a:buChar char="•"/>
              <a:tabLst>
                <a:tab pos="354013" algn="l"/>
                <a:tab pos="355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354013" algn="l"/>
                <a:tab pos="355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354013" algn="l"/>
                <a:tab pos="355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9pPr>
          </a:lstStyle>
          <a:p>
            <a:pPr eaLnBrk="1" hangingPunct="1">
              <a:spcBef>
                <a:spcPts val="100"/>
              </a:spcBef>
            </a:pPr>
            <a:endParaRPr lang="tr-TR" altLang="en-US">
              <a:cs typeface="Times New Roman" panose="02020603050405020304" pitchFamily="18" charset="0"/>
            </a:endParaRPr>
          </a:p>
          <a:p>
            <a:pPr eaLnBrk="1" hangingPunct="1">
              <a:spcBef>
                <a:spcPts val="100"/>
              </a:spcBef>
              <a:buClr>
                <a:srgbClr val="CC3399"/>
              </a:buClr>
            </a:pPr>
            <a:r>
              <a:rPr lang="en-US" altLang="en-US">
                <a:cs typeface="Times New Roman" panose="02020603050405020304" pitchFamily="18" charset="0"/>
              </a:rPr>
              <a:t>Anlam güçlükleri</a:t>
            </a:r>
          </a:p>
          <a:p>
            <a:pPr eaLnBrk="1" hangingPunct="1">
              <a:spcBef>
                <a:spcPts val="2000"/>
              </a:spcBef>
              <a:buClr>
                <a:srgbClr val="CC3399"/>
              </a:buClr>
            </a:pPr>
            <a:r>
              <a:rPr lang="en-US" altLang="en-US">
                <a:cs typeface="Times New Roman" panose="02020603050405020304" pitchFamily="18" charset="0"/>
              </a:rPr>
              <a:t>Yetersiz bilgi alış verişi</a:t>
            </a:r>
          </a:p>
          <a:p>
            <a:pPr eaLnBrk="1" hangingPunct="1">
              <a:spcBef>
                <a:spcPts val="2000"/>
              </a:spcBef>
              <a:buClr>
                <a:srgbClr val="CC3399"/>
              </a:buClr>
            </a:pPr>
            <a:r>
              <a:rPr lang="en-US" altLang="en-US">
                <a:cs typeface="Times New Roman" panose="02020603050405020304" pitchFamily="18" charset="0"/>
              </a:rPr>
              <a:t>Dinlememe </a:t>
            </a:r>
            <a:endParaRPr lang="tr-TR" altLang="en-US">
              <a:cs typeface="Times New Roman" panose="02020603050405020304" pitchFamily="18" charset="0"/>
            </a:endParaRPr>
          </a:p>
          <a:p>
            <a:pPr eaLnBrk="1" hangingPunct="1">
              <a:spcBef>
                <a:spcPts val="2000"/>
              </a:spcBef>
              <a:buClr>
                <a:srgbClr val="CC3399"/>
              </a:buClr>
            </a:pPr>
            <a:r>
              <a:rPr lang="en-US" altLang="en-US">
                <a:cs typeface="Times New Roman" panose="02020603050405020304" pitchFamily="18" charset="0"/>
              </a:rPr>
              <a:t>Algılamadaki farklılıklar</a:t>
            </a:r>
            <a:endParaRPr lang="tr-TR" altLang="en-US">
              <a:cs typeface="Times New Roman" panose="02020603050405020304" pitchFamily="18" charset="0"/>
            </a:endParaRPr>
          </a:p>
          <a:p>
            <a:pPr eaLnBrk="1" hangingPunct="1">
              <a:spcBef>
                <a:spcPts val="2000"/>
              </a:spcBef>
              <a:buClr>
                <a:srgbClr val="CC3399"/>
              </a:buClr>
            </a:pPr>
            <a:r>
              <a:rPr lang="tr-TR" altLang="en-US"/>
              <a:t>Güç mücadeleleri</a:t>
            </a:r>
            <a:endParaRPr lang="tr-TR" altLang="en-US">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2000_11_12">
            <a:extLst>
              <a:ext uri="{FF2B5EF4-FFF2-40B4-BE49-F238E27FC236}">
                <a16:creationId xmlns:a16="http://schemas.microsoft.com/office/drawing/2014/main" id="{64204A2B-677C-4515-AC3F-4B77CE7FEB83}"/>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476375" y="404813"/>
            <a:ext cx="6624638" cy="5961062"/>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246D674-75EF-4AEA-AC2D-0F47C2287C3D}"/>
              </a:ext>
            </a:extLst>
          </p:cNvPr>
          <p:cNvSpPr txBox="1">
            <a:spLocks noGrp="1"/>
          </p:cNvSpPr>
          <p:nvPr>
            <p:ph type="title"/>
          </p:nvPr>
        </p:nvSpPr>
        <p:spPr>
          <a:xfrm>
            <a:off x="2822575" y="188913"/>
            <a:ext cx="3325813" cy="566737"/>
          </a:xfrm>
        </p:spPr>
        <p:txBody>
          <a:bodyPr lIns="0" tIns="12700" rIns="0" bIns="0" rtlCol="0">
            <a:spAutoFit/>
          </a:bodyPr>
          <a:lstStyle/>
          <a:p>
            <a:pPr marL="12700" eaLnBrk="1" fontAlgn="auto" hangingPunct="1">
              <a:spcBef>
                <a:spcPts val="100"/>
              </a:spcBef>
              <a:spcAft>
                <a:spcPts val="0"/>
              </a:spcAft>
              <a:defRPr/>
            </a:pPr>
            <a:r>
              <a:rPr sz="3600" b="1" spc="40" dirty="0">
                <a:solidFill>
                  <a:srgbClr val="0000FF"/>
                </a:solidFill>
              </a:rPr>
              <a:t>Algı</a:t>
            </a:r>
            <a:r>
              <a:rPr sz="3600" b="1" spc="-65" dirty="0">
                <a:solidFill>
                  <a:srgbClr val="0000FF"/>
                </a:solidFill>
              </a:rPr>
              <a:t> </a:t>
            </a:r>
            <a:r>
              <a:rPr sz="3600" b="1" spc="105" dirty="0">
                <a:solidFill>
                  <a:srgbClr val="0000FF"/>
                </a:solidFill>
              </a:rPr>
              <a:t>Farkları</a:t>
            </a:r>
            <a:endParaRPr sz="3600" b="1" dirty="0">
              <a:solidFill>
                <a:srgbClr val="0000FF"/>
              </a:solidFill>
            </a:endParaRPr>
          </a:p>
        </p:txBody>
      </p:sp>
      <p:pic>
        <p:nvPicPr>
          <p:cNvPr id="4" name="Picture 3">
            <a:extLst>
              <a:ext uri="{FF2B5EF4-FFF2-40B4-BE49-F238E27FC236}">
                <a16:creationId xmlns:a16="http://schemas.microsoft.com/office/drawing/2014/main" id="{56389A87-CF74-4BBB-A28F-F1212A0A0196}"/>
              </a:ext>
            </a:extLst>
          </p:cNvPr>
          <p:cNvPicPr>
            <a:picLocks noChangeAspect="1" noChangeArrowheads="1"/>
          </p:cNvPicPr>
          <p:nvPr/>
        </p:nvPicPr>
        <p:blipFill rotWithShape="1">
          <a:blip r:embed="rId3"/>
          <a:srcRect l="-8920" t="23396" r="764" b="23235"/>
          <a:stretch/>
        </p:blipFill>
        <p:spPr bwMode="auto">
          <a:xfrm>
            <a:off x="0" y="865188"/>
            <a:ext cx="8118475" cy="5992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61AAFA52-574F-41E2-B95C-959CB2BCBD5A}"/>
              </a:ext>
            </a:extLst>
          </p:cNvPr>
          <p:cNvSpPr>
            <a:spLocks noGrp="1" noChangeArrowheads="1"/>
          </p:cNvSpPr>
          <p:nvPr>
            <p:ph idx="1"/>
          </p:nvPr>
        </p:nvSpPr>
        <p:spPr>
          <a:xfrm>
            <a:off x="323850" y="1052513"/>
            <a:ext cx="8496300" cy="4525962"/>
          </a:xfrm>
          <a:solidFill>
            <a:schemeClr val="bg1"/>
          </a:solidFill>
        </p:spPr>
        <p:txBody>
          <a:bodyPr/>
          <a:lstStyle/>
          <a:p>
            <a:pPr eaLnBrk="1" hangingPunct="1"/>
            <a:endParaRPr lang="tr-TR" altLang="tr-TR" sz="3800" b="1">
              <a:solidFill>
                <a:srgbClr val="CC3399"/>
              </a:solidFill>
            </a:endParaRPr>
          </a:p>
          <a:p>
            <a:pPr eaLnBrk="1" hangingPunct="1">
              <a:buFontTx/>
              <a:buNone/>
            </a:pPr>
            <a:r>
              <a:rPr lang="tr-TR" altLang="tr-TR" sz="3800" b="1">
                <a:solidFill>
                  <a:srgbClr val="CC3399"/>
                </a:solidFill>
              </a:rPr>
              <a:t>            </a:t>
            </a:r>
          </a:p>
        </p:txBody>
      </p:sp>
      <p:sp>
        <p:nvSpPr>
          <p:cNvPr id="5123" name="WordArt 4">
            <a:extLst>
              <a:ext uri="{FF2B5EF4-FFF2-40B4-BE49-F238E27FC236}">
                <a16:creationId xmlns:a16="http://schemas.microsoft.com/office/drawing/2014/main" id="{6E5BA7DA-7D90-4EE0-8501-11FF8D935628}"/>
              </a:ext>
            </a:extLst>
          </p:cNvPr>
          <p:cNvSpPr>
            <a:spLocks noChangeArrowheads="1" noChangeShapeType="1" noTextEdit="1"/>
          </p:cNvSpPr>
          <p:nvPr/>
        </p:nvSpPr>
        <p:spPr bwMode="auto">
          <a:xfrm>
            <a:off x="1798638" y="1176338"/>
            <a:ext cx="5618162" cy="684212"/>
          </a:xfrm>
          <a:prstGeom prst="rect">
            <a:avLst/>
          </a:prstGeom>
        </p:spPr>
        <p:txBody>
          <a:bodyPr wrap="none" fromWordArt="1">
            <a:prstTxWarp prst="textPlain">
              <a:avLst>
                <a:gd name="adj" fmla="val 50000"/>
              </a:avLst>
            </a:prstTxWarp>
          </a:bodyPr>
          <a:lstStyle/>
          <a:p>
            <a:pPr algn="ctr"/>
            <a:r>
              <a:rPr lang="tr-TR"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mn-lt"/>
                <a:ea typeface="+mn-lt"/>
                <a:cs typeface="+mn-lt"/>
              </a:rPr>
              <a:t>Çatışma Nedir?</a:t>
            </a:r>
          </a:p>
        </p:txBody>
      </p:sp>
      <p:pic>
        <p:nvPicPr>
          <p:cNvPr id="3076" name="Picture 4" descr="C:\Users\Toshıba\Desktop\hqdefault.jpg">
            <a:extLst>
              <a:ext uri="{FF2B5EF4-FFF2-40B4-BE49-F238E27FC236}">
                <a16:creationId xmlns:a16="http://schemas.microsoft.com/office/drawing/2014/main" id="{A0B63A9D-295F-4962-836B-51AA3A04E2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62" t="14881" r="3525" b="15943"/>
          <a:stretch/>
        </p:blipFill>
        <p:spPr bwMode="auto">
          <a:xfrm>
            <a:off x="2481436" y="2924944"/>
            <a:ext cx="4243388" cy="24574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AE3C800-F5AF-4F9C-B2FB-68394AB14572}"/>
              </a:ext>
            </a:extLst>
          </p:cNvPr>
          <p:cNvSpPr>
            <a:spLocks noChangeArrowheads="1"/>
          </p:cNvSpPr>
          <p:nvPr/>
        </p:nvSpPr>
        <p:spPr bwMode="auto">
          <a:xfrm>
            <a:off x="323850" y="0"/>
            <a:ext cx="867568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a:solidFill>
                  <a:srgbClr val="0000FF"/>
                </a:solidFill>
                <a:cs typeface="Times New Roman" panose="02020603050405020304" pitchFamily="18" charset="0"/>
              </a:rPr>
              <a:t>   </a:t>
            </a:r>
            <a:r>
              <a:rPr lang="tr-TR" altLang="tr-TR" sz="3600">
                <a:solidFill>
                  <a:srgbClr val="0000FF"/>
                </a:solidFill>
                <a:cs typeface="Times New Roman" panose="02020603050405020304" pitchFamily="18" charset="0"/>
              </a:rPr>
              <a:t>BEN  VE  BAŞKASI</a:t>
            </a:r>
          </a:p>
        </p:txBody>
      </p:sp>
      <p:sp>
        <p:nvSpPr>
          <p:cNvPr id="37891" name="İçerik Yer Tutucusu 2">
            <a:extLst>
              <a:ext uri="{FF2B5EF4-FFF2-40B4-BE49-F238E27FC236}">
                <a16:creationId xmlns:a16="http://schemas.microsoft.com/office/drawing/2014/main" id="{8582FE49-869D-4D9D-B971-8142A62C88DA}"/>
              </a:ext>
            </a:extLst>
          </p:cNvPr>
          <p:cNvSpPr>
            <a:spLocks noGrp="1"/>
          </p:cNvSpPr>
          <p:nvPr>
            <p:ph idx="1"/>
          </p:nvPr>
        </p:nvSpPr>
        <p:spPr>
          <a:xfrm>
            <a:off x="179388" y="836613"/>
            <a:ext cx="8820150" cy="5905500"/>
          </a:xfrm>
        </p:spPr>
        <p:txBody>
          <a:bodyPr/>
          <a:lstStyle/>
          <a:p>
            <a:pPr eaLnBrk="1" hangingPunct="1">
              <a:spcBef>
                <a:spcPct val="0"/>
              </a:spcBef>
              <a:buFont typeface="Wingdings" panose="05000000000000000000" pitchFamily="2" charset="2"/>
              <a:buChar char="ü"/>
            </a:pPr>
            <a:r>
              <a:rPr lang="tr-TR" altLang="en-US" sz="3600" b="1"/>
              <a:t>Başkası bir işi uzun sürede yapıyorsa, yavaştır</a:t>
            </a:r>
          </a:p>
          <a:p>
            <a:pPr eaLnBrk="1" hangingPunct="1">
              <a:spcBef>
                <a:spcPct val="0"/>
              </a:spcBef>
              <a:buFont typeface="Arial" panose="020B0604020202020204" pitchFamily="34" charset="0"/>
              <a:buNone/>
            </a:pPr>
            <a:r>
              <a:rPr lang="tr-TR" altLang="en-US" sz="3600" b="1"/>
              <a:t>   Ben uzun sürede yapıyorsam, titizimdir</a:t>
            </a:r>
          </a:p>
          <a:p>
            <a:pPr eaLnBrk="1" hangingPunct="1">
              <a:spcBef>
                <a:spcPct val="0"/>
              </a:spcBef>
              <a:buFont typeface="Wingdings" panose="05000000000000000000" pitchFamily="2" charset="2"/>
              <a:buChar char="ü"/>
            </a:pPr>
            <a:endParaRPr lang="tr-TR" altLang="en-US" sz="3600" b="1"/>
          </a:p>
          <a:p>
            <a:pPr eaLnBrk="1" hangingPunct="1">
              <a:spcBef>
                <a:spcPct val="0"/>
              </a:spcBef>
              <a:buFont typeface="Wingdings" panose="05000000000000000000" pitchFamily="2" charset="2"/>
              <a:buChar char="ü"/>
            </a:pPr>
            <a:r>
              <a:rPr lang="tr-TR" altLang="en-US" sz="3600" b="1"/>
              <a:t>Başkası bir işi yapmıyorsa, tembeldir</a:t>
            </a:r>
          </a:p>
          <a:p>
            <a:pPr eaLnBrk="1" hangingPunct="1">
              <a:spcBef>
                <a:spcPct val="0"/>
              </a:spcBef>
              <a:buFont typeface="Arial" panose="020B0604020202020204" pitchFamily="34" charset="0"/>
              <a:buNone/>
            </a:pPr>
            <a:r>
              <a:rPr lang="tr-TR" altLang="en-US" sz="3600" b="1"/>
              <a:t>   Ben yapmıyorsam, meşgulümdür</a:t>
            </a:r>
          </a:p>
          <a:p>
            <a:pPr eaLnBrk="1" hangingPunct="1">
              <a:spcBef>
                <a:spcPct val="0"/>
              </a:spcBef>
              <a:buFont typeface="Wingdings" panose="05000000000000000000" pitchFamily="2" charset="2"/>
              <a:buChar char="ü"/>
            </a:pPr>
            <a:endParaRPr lang="tr-TR" altLang="en-US" sz="3600" b="1"/>
          </a:p>
          <a:p>
            <a:pPr eaLnBrk="1" hangingPunct="1">
              <a:spcBef>
                <a:spcPct val="0"/>
              </a:spcBef>
              <a:buFont typeface="Wingdings" panose="05000000000000000000" pitchFamily="2" charset="2"/>
              <a:buChar char="ü"/>
            </a:pPr>
            <a:r>
              <a:rPr lang="tr-TR" altLang="en-US" sz="3600" b="1"/>
              <a:t>Başkası bir işi söylenmeden yapıyorsa,  sınırlarını aşmıştır</a:t>
            </a:r>
          </a:p>
          <a:p>
            <a:pPr eaLnBrk="1" hangingPunct="1">
              <a:spcBef>
                <a:spcPct val="0"/>
              </a:spcBef>
              <a:buFont typeface="Arial" panose="020B0604020202020204" pitchFamily="34" charset="0"/>
              <a:buNone/>
            </a:pPr>
            <a:r>
              <a:rPr lang="tr-TR" altLang="en-US" sz="3600" b="1"/>
              <a:t>   Ben yapıyorsam, bu insiyatif kullanmaktır</a:t>
            </a:r>
          </a:p>
          <a:p>
            <a:pPr eaLnBrk="1" hangingPunct="1"/>
            <a:endParaRPr lang="tr-TR" altLang="en-US"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2F57544B-C95A-492E-A08A-A2DBC9F9BA24}"/>
              </a:ext>
            </a:extLst>
          </p:cNvPr>
          <p:cNvSpPr>
            <a:spLocks noChangeArrowheads="1"/>
          </p:cNvSpPr>
          <p:nvPr/>
        </p:nvSpPr>
        <p:spPr bwMode="auto">
          <a:xfrm>
            <a:off x="468313" y="0"/>
            <a:ext cx="575945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3600">
                <a:cs typeface="Times New Roman" panose="02020603050405020304" pitchFamily="18" charset="0"/>
              </a:rPr>
              <a:t>   </a:t>
            </a:r>
            <a:r>
              <a:rPr lang="tr-TR" altLang="tr-TR" sz="3600">
                <a:solidFill>
                  <a:srgbClr val="0000FF"/>
                </a:solidFill>
                <a:cs typeface="Times New Roman" panose="02020603050405020304" pitchFamily="18" charset="0"/>
              </a:rPr>
              <a:t>BEN  VE  BAŞKASI  </a:t>
            </a:r>
            <a:r>
              <a:rPr lang="tr-TR" altLang="tr-TR" sz="2400">
                <a:solidFill>
                  <a:srgbClr val="0000FF"/>
                </a:solidFill>
                <a:cs typeface="Times New Roman" panose="02020603050405020304" pitchFamily="18" charset="0"/>
              </a:rPr>
              <a:t>(Devam)</a:t>
            </a:r>
          </a:p>
        </p:txBody>
      </p:sp>
      <p:sp>
        <p:nvSpPr>
          <p:cNvPr id="39939" name="İçerik Yer Tutucusu 2">
            <a:extLst>
              <a:ext uri="{FF2B5EF4-FFF2-40B4-BE49-F238E27FC236}">
                <a16:creationId xmlns:a16="http://schemas.microsoft.com/office/drawing/2014/main" id="{2BC50A0C-DF54-4515-A399-E51EC76CB3D8}"/>
              </a:ext>
            </a:extLst>
          </p:cNvPr>
          <p:cNvSpPr>
            <a:spLocks noGrp="1"/>
          </p:cNvSpPr>
          <p:nvPr>
            <p:ph idx="1"/>
          </p:nvPr>
        </p:nvSpPr>
        <p:spPr>
          <a:xfrm>
            <a:off x="179388" y="692150"/>
            <a:ext cx="8785225" cy="5976938"/>
          </a:xfrm>
        </p:spPr>
        <p:txBody>
          <a:bodyPr/>
          <a:lstStyle/>
          <a:p>
            <a:pPr eaLnBrk="1" hangingPunct="1">
              <a:spcBef>
                <a:spcPct val="0"/>
              </a:spcBef>
              <a:buFont typeface="Wingdings" panose="05000000000000000000" pitchFamily="2" charset="2"/>
              <a:buChar char="ü"/>
            </a:pPr>
            <a:r>
              <a:rPr lang="tr-TR" altLang="en-US" sz="3600" b="1"/>
              <a:t>Başkası bir görgü kuralını çiğniyorsa kabadır</a:t>
            </a:r>
          </a:p>
          <a:p>
            <a:pPr eaLnBrk="1" hangingPunct="1">
              <a:spcBef>
                <a:spcPct val="0"/>
              </a:spcBef>
              <a:buFont typeface="Arial" panose="020B0604020202020204" pitchFamily="34" charset="0"/>
              <a:buNone/>
            </a:pPr>
            <a:r>
              <a:rPr lang="tr-TR" altLang="en-US" sz="3600" b="1"/>
              <a:t>   Ben çiğniyorsam kendine özgü birisiyimdir</a:t>
            </a:r>
          </a:p>
          <a:p>
            <a:pPr eaLnBrk="1" hangingPunct="1">
              <a:spcBef>
                <a:spcPct val="0"/>
              </a:spcBef>
              <a:buFont typeface="Wingdings" panose="05000000000000000000" pitchFamily="2" charset="2"/>
              <a:buChar char="ü"/>
            </a:pPr>
            <a:endParaRPr lang="tr-TR" altLang="en-US" sz="3600" b="1"/>
          </a:p>
          <a:p>
            <a:pPr eaLnBrk="1" hangingPunct="1">
              <a:spcBef>
                <a:spcPct val="0"/>
              </a:spcBef>
              <a:buFont typeface="Wingdings" panose="05000000000000000000" pitchFamily="2" charset="2"/>
              <a:buChar char="ü"/>
            </a:pPr>
            <a:r>
              <a:rPr lang="tr-TR" altLang="en-US" sz="3600" b="1"/>
              <a:t>Başkası amirini memnun ediyorsa yalakadır</a:t>
            </a:r>
          </a:p>
          <a:p>
            <a:pPr eaLnBrk="1" hangingPunct="1">
              <a:spcBef>
                <a:spcPct val="0"/>
              </a:spcBef>
              <a:buFont typeface="Arial" panose="020B0604020202020204" pitchFamily="34" charset="0"/>
              <a:buNone/>
            </a:pPr>
            <a:r>
              <a:rPr lang="tr-TR" altLang="en-US" sz="3600" b="1"/>
              <a:t>   Ben ediyorsam, bu ortak çalışmadır</a:t>
            </a:r>
          </a:p>
          <a:p>
            <a:pPr eaLnBrk="1" hangingPunct="1">
              <a:spcBef>
                <a:spcPct val="0"/>
              </a:spcBef>
              <a:buFont typeface="Wingdings" panose="05000000000000000000" pitchFamily="2" charset="2"/>
              <a:buChar char="ü"/>
            </a:pPr>
            <a:endParaRPr lang="tr-TR" altLang="en-US" sz="3600" b="1"/>
          </a:p>
          <a:p>
            <a:pPr eaLnBrk="1" hangingPunct="1">
              <a:spcBef>
                <a:spcPct val="0"/>
              </a:spcBef>
              <a:buFont typeface="Wingdings" panose="05000000000000000000" pitchFamily="2" charset="2"/>
              <a:buChar char="ü"/>
            </a:pPr>
            <a:r>
              <a:rPr lang="tr-TR" altLang="en-US" sz="3600" b="1"/>
              <a:t>Başkası öne geçerse, kuralları ihlal etmektir</a:t>
            </a:r>
          </a:p>
          <a:p>
            <a:pPr eaLnBrk="1" hangingPunct="1">
              <a:spcBef>
                <a:spcPct val="0"/>
              </a:spcBef>
              <a:buFont typeface="Arial" panose="020B0604020202020204" pitchFamily="34" charset="0"/>
              <a:buNone/>
            </a:pPr>
            <a:r>
              <a:rPr lang="tr-TR" altLang="en-US" sz="3600" b="1"/>
              <a:t>   Ben başarırsam, bu sıkı çalışmanın    </a:t>
            </a:r>
          </a:p>
          <a:p>
            <a:pPr eaLnBrk="1" hangingPunct="1">
              <a:spcBef>
                <a:spcPct val="0"/>
              </a:spcBef>
              <a:buFont typeface="Arial" panose="020B0604020202020204" pitchFamily="34" charset="0"/>
              <a:buNone/>
            </a:pPr>
            <a:r>
              <a:rPr lang="tr-TR" altLang="en-US" sz="3600" b="1"/>
              <a:t>   ödülüdür</a:t>
            </a:r>
          </a:p>
          <a:p>
            <a:pPr eaLnBrk="1" hangingPunct="1">
              <a:buFont typeface="Wingdings" panose="05000000000000000000" pitchFamily="2" charset="2"/>
              <a:buChar char="ü"/>
            </a:pPr>
            <a:endParaRPr lang="tr-TR"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id="{19FD2D4B-5597-4D7C-82FC-6F3A80CBCCA7}"/>
              </a:ext>
            </a:extLst>
          </p:cNvPr>
          <p:cNvSpPr>
            <a:spLocks noChangeArrowheads="1"/>
          </p:cNvSpPr>
          <p:nvPr/>
        </p:nvSpPr>
        <p:spPr bwMode="auto">
          <a:xfrm>
            <a:off x="1212850" y="1125538"/>
            <a:ext cx="6769100" cy="2374900"/>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4400">
                <a:solidFill>
                  <a:srgbClr val="0000FF"/>
                </a:solidFill>
                <a:cs typeface="Calibri" panose="020F0502020204030204" pitchFamily="34" charset="0"/>
              </a:rPr>
              <a:t>ÇATIŞMA SONUÇLARI….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5DD14D69-EB75-4681-A89F-DC11885A5538}"/>
              </a:ext>
            </a:extLst>
          </p:cNvPr>
          <p:cNvSpPr>
            <a:spLocks noGrp="1" noChangeArrowheads="1"/>
          </p:cNvSpPr>
          <p:nvPr>
            <p:ph type="title"/>
          </p:nvPr>
        </p:nvSpPr>
        <p:spPr>
          <a:xfrm>
            <a:off x="468313" y="333375"/>
            <a:ext cx="8229600" cy="638175"/>
          </a:xfrm>
          <a:solidFill>
            <a:schemeClr val="bg1"/>
          </a:solidFill>
        </p:spPr>
        <p:txBody>
          <a:bodyPr/>
          <a:lstStyle/>
          <a:p>
            <a:pPr eaLnBrk="1" hangingPunct="1"/>
            <a:r>
              <a:rPr lang="tr-TR" altLang="tr-TR" sz="3600" b="1">
                <a:solidFill>
                  <a:srgbClr val="0000FF"/>
                </a:solidFill>
                <a:cs typeface="Calibri" panose="020F0502020204030204" pitchFamily="34" charset="0"/>
              </a:rPr>
              <a:t>Çatışmanın olumlu sonuçları</a:t>
            </a:r>
          </a:p>
        </p:txBody>
      </p:sp>
      <p:sp>
        <p:nvSpPr>
          <p:cNvPr id="43011" name="Rectangle 3">
            <a:extLst>
              <a:ext uri="{FF2B5EF4-FFF2-40B4-BE49-F238E27FC236}">
                <a16:creationId xmlns:a16="http://schemas.microsoft.com/office/drawing/2014/main" id="{E5F04371-EA00-48E8-9F8F-D92C6A31DB98}"/>
              </a:ext>
            </a:extLst>
          </p:cNvPr>
          <p:cNvSpPr>
            <a:spLocks noGrp="1" noChangeArrowheads="1"/>
          </p:cNvSpPr>
          <p:nvPr>
            <p:ph idx="1"/>
          </p:nvPr>
        </p:nvSpPr>
        <p:spPr>
          <a:xfrm>
            <a:off x="179388" y="981075"/>
            <a:ext cx="8640762" cy="5616575"/>
          </a:xfrm>
          <a:solidFill>
            <a:schemeClr val="bg1"/>
          </a:solidFill>
        </p:spPr>
        <p:txBody>
          <a:bodyPr/>
          <a:lstStyle/>
          <a:p>
            <a:pPr eaLnBrk="1" hangingPunct="1">
              <a:buClr>
                <a:srgbClr val="CC3399"/>
              </a:buClr>
            </a:pPr>
            <a:r>
              <a:rPr lang="tr-TR" altLang="tr-TR" b="1"/>
              <a:t>Çatışma, taraflar arasında bir yakınlaşmanın doğmasıyla sonuçlanabilir.</a:t>
            </a:r>
          </a:p>
          <a:p>
            <a:pPr eaLnBrk="1" hangingPunct="1">
              <a:buClr>
                <a:srgbClr val="CC3399"/>
              </a:buClr>
            </a:pPr>
            <a:r>
              <a:rPr lang="tr-TR" altLang="tr-TR" b="1"/>
              <a:t>Kişi en çok çatıştığından öğrenir.</a:t>
            </a:r>
          </a:p>
          <a:p>
            <a:pPr eaLnBrk="1" hangingPunct="1">
              <a:buClr>
                <a:srgbClr val="CC3399"/>
              </a:buClr>
            </a:pPr>
            <a:r>
              <a:rPr lang="tr-TR" altLang="tr-TR" b="1"/>
              <a:t>Çatışma, farklı görüşlerin çoğalmasına izin vererek, yeniliği arttırabilir.</a:t>
            </a:r>
          </a:p>
          <a:p>
            <a:pPr eaLnBrk="1" hangingPunct="1">
              <a:buClr>
                <a:srgbClr val="CC3399"/>
              </a:buClr>
            </a:pPr>
            <a:r>
              <a:rPr lang="tr-TR" altLang="tr-TR" b="1"/>
              <a:t>Yaratıcı sorun çözme becerilerini geliştirir.</a:t>
            </a:r>
          </a:p>
          <a:p>
            <a:pPr eaLnBrk="1" hangingPunct="1">
              <a:buClr>
                <a:srgbClr val="CC3399"/>
              </a:buClr>
            </a:pPr>
            <a:r>
              <a:rPr lang="tr-TR" altLang="tr-TR" b="1"/>
              <a:t>Çatışma, birey ve grupların kendi   güçlerinin farkına varmalarını sağlayabilir.</a:t>
            </a:r>
          </a:p>
          <a:p>
            <a:pPr eaLnBrk="1" hangingPunct="1">
              <a:buClr>
                <a:srgbClr val="CC3399"/>
              </a:buClr>
            </a:pPr>
            <a:r>
              <a:rPr lang="tr-TR" altLang="tr-TR" b="1"/>
              <a:t>Enerji ve motivasyonu arttırabilir.</a:t>
            </a:r>
          </a:p>
          <a:p>
            <a:pPr eaLnBrk="1" hangingPunct="1">
              <a:buClr>
                <a:srgbClr val="CC3399"/>
              </a:buClr>
              <a:buFont typeface="Wingdings" panose="05000000000000000000" pitchFamily="2" charset="2"/>
              <a:buChar char="v"/>
            </a:pPr>
            <a:endParaRPr lang="tr-TR" altLang="tr-TR" sz="30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workshop16-1">
            <a:extLst>
              <a:ext uri="{FF2B5EF4-FFF2-40B4-BE49-F238E27FC236}">
                <a16:creationId xmlns:a16="http://schemas.microsoft.com/office/drawing/2014/main" id="{9AAB6B00-C1EB-4F86-AFCA-412A2E4AC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60350"/>
            <a:ext cx="5757863" cy="6335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C:\Users\besti\Desktop\kaktus-koltuk.jpg">
            <a:extLst>
              <a:ext uri="{FF2B5EF4-FFF2-40B4-BE49-F238E27FC236}">
                <a16:creationId xmlns:a16="http://schemas.microsoft.com/office/drawing/2014/main" id="{6A305678-1382-4334-A9C4-3BA525DC3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3">
            <a:extLst>
              <a:ext uri="{FF2B5EF4-FFF2-40B4-BE49-F238E27FC236}">
                <a16:creationId xmlns:a16="http://schemas.microsoft.com/office/drawing/2014/main" id="{A4FD73DB-7467-48D3-A96E-5FC81EF4F48B}"/>
              </a:ext>
            </a:extLst>
          </p:cNvPr>
          <p:cNvSpPr>
            <a:spLocks noChangeArrowheads="1"/>
          </p:cNvSpPr>
          <p:nvPr/>
        </p:nvSpPr>
        <p:spPr bwMode="auto">
          <a:xfrm>
            <a:off x="971550" y="476250"/>
            <a:ext cx="65055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90000" tIns="46800" rIns="90000" bIns="468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4000">
                <a:solidFill>
                  <a:srgbClr val="3333CC"/>
                </a:solidFill>
                <a:cs typeface="Calibri" panose="020F0502020204030204" pitchFamily="34" charset="0"/>
              </a:rPr>
              <a:t>Çatışmanın olumsuz sonuçları</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D787954-2406-47D0-A5AF-0034BEBE4A86}"/>
              </a:ext>
            </a:extLst>
          </p:cNvPr>
          <p:cNvSpPr>
            <a:spLocks noGrp="1" noChangeArrowheads="1"/>
          </p:cNvSpPr>
          <p:nvPr>
            <p:ph type="title"/>
          </p:nvPr>
        </p:nvSpPr>
        <p:spPr>
          <a:xfrm>
            <a:off x="611188" y="260350"/>
            <a:ext cx="8158162" cy="882650"/>
          </a:xfrm>
          <a:solidFill>
            <a:schemeClr val="bg1"/>
          </a:solidFill>
        </p:spPr>
        <p:txBody>
          <a:bodyPr/>
          <a:lstStyle/>
          <a:p>
            <a:pPr eaLnBrk="1" hangingPunct="1"/>
            <a:r>
              <a:rPr lang="tr-TR" altLang="tr-TR" b="1">
                <a:solidFill>
                  <a:srgbClr val="0000FF"/>
                </a:solidFill>
                <a:cs typeface="Calibri" panose="020F0502020204030204" pitchFamily="34" charset="0"/>
              </a:rPr>
              <a:t>Çatışmanın olumsuz sonuçları</a:t>
            </a:r>
          </a:p>
        </p:txBody>
      </p:sp>
      <p:sp>
        <p:nvSpPr>
          <p:cNvPr id="47107" name="Rectangle 3">
            <a:extLst>
              <a:ext uri="{FF2B5EF4-FFF2-40B4-BE49-F238E27FC236}">
                <a16:creationId xmlns:a16="http://schemas.microsoft.com/office/drawing/2014/main" id="{88A812BA-84CA-40E5-A83A-B9E64251E8F3}"/>
              </a:ext>
            </a:extLst>
          </p:cNvPr>
          <p:cNvSpPr>
            <a:spLocks noGrp="1" noChangeArrowheads="1"/>
          </p:cNvSpPr>
          <p:nvPr>
            <p:ph idx="1"/>
          </p:nvPr>
        </p:nvSpPr>
        <p:spPr>
          <a:xfrm>
            <a:off x="457200" y="1125538"/>
            <a:ext cx="8229600" cy="5472112"/>
          </a:xfrm>
          <a:solidFill>
            <a:schemeClr val="bg1"/>
          </a:solidFill>
        </p:spPr>
        <p:txBody>
          <a:bodyPr/>
          <a:lstStyle/>
          <a:p>
            <a:pPr eaLnBrk="1" hangingPunct="1">
              <a:lnSpc>
                <a:spcPct val="90000"/>
              </a:lnSpc>
              <a:buClr>
                <a:srgbClr val="CC3399"/>
              </a:buClr>
            </a:pPr>
            <a:r>
              <a:rPr lang="tr-TR" altLang="tr-TR" b="1"/>
              <a:t>Çatışma, bireylerin sağlığını zedeleyen bir durum yaratabilir.</a:t>
            </a:r>
          </a:p>
          <a:p>
            <a:pPr eaLnBrk="1" hangingPunct="1">
              <a:lnSpc>
                <a:spcPct val="90000"/>
              </a:lnSpc>
              <a:buClr>
                <a:srgbClr val="CC3399"/>
              </a:buClr>
            </a:pPr>
            <a:r>
              <a:rPr lang="tr-TR" altLang="tr-TR" b="1"/>
              <a:t>Çatışma, güven duygusunun kaybına neden olabilir.</a:t>
            </a:r>
          </a:p>
          <a:p>
            <a:pPr eaLnBrk="1" hangingPunct="1">
              <a:lnSpc>
                <a:spcPct val="90000"/>
              </a:lnSpc>
              <a:buClr>
                <a:srgbClr val="CC3399"/>
              </a:buClr>
            </a:pPr>
            <a:r>
              <a:rPr lang="tr-TR" altLang="tr-TR" b="1"/>
              <a:t>Çatışma, düşmanlık hislerine ve saldırganlık davranışına neden olabilir.</a:t>
            </a:r>
          </a:p>
          <a:p>
            <a:pPr eaLnBrk="1" hangingPunct="1">
              <a:lnSpc>
                <a:spcPct val="90000"/>
              </a:lnSpc>
              <a:buClr>
                <a:srgbClr val="CC3399"/>
              </a:buClr>
            </a:pPr>
            <a:r>
              <a:rPr lang="tr-TR" altLang="tr-TR" b="1"/>
              <a:t>Gerçekçi değerlendirme yetisini bozar.</a:t>
            </a:r>
          </a:p>
          <a:p>
            <a:pPr eaLnBrk="1" hangingPunct="1">
              <a:lnSpc>
                <a:spcPct val="90000"/>
              </a:lnSpc>
              <a:buClr>
                <a:srgbClr val="CC3399"/>
              </a:buClr>
            </a:pPr>
            <a:r>
              <a:rPr lang="tr-TR" altLang="tr-TR" b="1"/>
              <a:t>Çatışma, zamanın, paranın ve enerjinin boşa gitmesine yol açar.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7570FD65-2EC5-416D-842E-6C88C178A101}"/>
              </a:ext>
            </a:extLst>
          </p:cNvPr>
          <p:cNvSpPr>
            <a:spLocks noGrp="1" noChangeArrowheads="1"/>
          </p:cNvSpPr>
          <p:nvPr>
            <p:ph idx="1"/>
          </p:nvPr>
        </p:nvSpPr>
        <p:spPr>
          <a:xfrm>
            <a:off x="468313" y="476250"/>
            <a:ext cx="8229600" cy="5500688"/>
          </a:xfrm>
          <a:solidFill>
            <a:schemeClr val="bg1"/>
          </a:solidFill>
        </p:spPr>
        <p:txBody>
          <a:bodyPr/>
          <a:lstStyle/>
          <a:p>
            <a:pPr eaLnBrk="1" hangingPunct="1">
              <a:lnSpc>
                <a:spcPct val="90000"/>
              </a:lnSpc>
              <a:buClr>
                <a:srgbClr val="CC3399"/>
              </a:buClr>
              <a:buFont typeface="Wingdings" panose="05000000000000000000" pitchFamily="2" charset="2"/>
              <a:buChar char="v"/>
            </a:pPr>
            <a:endParaRPr lang="tr-TR" altLang="tr-TR"/>
          </a:p>
          <a:p>
            <a:pPr eaLnBrk="1" hangingPunct="1">
              <a:lnSpc>
                <a:spcPct val="90000"/>
              </a:lnSpc>
              <a:buClr>
                <a:srgbClr val="CC3399"/>
              </a:buClr>
            </a:pPr>
            <a:r>
              <a:rPr lang="tr-TR" altLang="tr-TR" b="1"/>
              <a:t>Çatışma, çatışan tarafların kendi amaçlarını, sistemin bütününe ait amaçtan üstün görmelerine yol açabilir.</a:t>
            </a:r>
          </a:p>
          <a:p>
            <a:pPr eaLnBrk="1" hangingPunct="1">
              <a:lnSpc>
                <a:spcPct val="90000"/>
              </a:lnSpc>
              <a:buClr>
                <a:srgbClr val="CC3399"/>
              </a:buClr>
            </a:pPr>
            <a:endParaRPr lang="tr-TR" altLang="tr-TR" b="1"/>
          </a:p>
          <a:p>
            <a:pPr eaLnBrk="1" hangingPunct="1">
              <a:lnSpc>
                <a:spcPct val="90000"/>
              </a:lnSpc>
              <a:buClr>
                <a:srgbClr val="CC3399"/>
              </a:buClr>
            </a:pPr>
            <a:r>
              <a:rPr lang="tr-TR" altLang="tr-TR" b="1"/>
              <a:t>Çatışma, morali ve iş doyumunu olumsuz yönde etkileyerek verimi düşürebilir.</a:t>
            </a:r>
          </a:p>
        </p:txBody>
      </p:sp>
      <p:sp>
        <p:nvSpPr>
          <p:cNvPr id="3" name="Dikdörtgen 2">
            <a:extLst>
              <a:ext uri="{FF2B5EF4-FFF2-40B4-BE49-F238E27FC236}">
                <a16:creationId xmlns:a16="http://schemas.microsoft.com/office/drawing/2014/main" id="{A04F8182-7541-48AB-A066-707569746B50}"/>
              </a:ext>
            </a:extLst>
          </p:cNvPr>
          <p:cNvSpPr/>
          <p:nvPr/>
        </p:nvSpPr>
        <p:spPr>
          <a:xfrm>
            <a:off x="827088" y="4618038"/>
            <a:ext cx="7561262" cy="136842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3200" i="1" dirty="0">
              <a:solidFill>
                <a:schemeClr val="tx1"/>
              </a:solidFill>
              <a:cs typeface="Calibri" pitchFamily="34" charset="0"/>
            </a:endParaRPr>
          </a:p>
          <a:p>
            <a:pPr algn="ctr">
              <a:defRPr/>
            </a:pPr>
            <a:r>
              <a:rPr lang="tr-TR" sz="3200" i="1" dirty="0">
                <a:solidFill>
                  <a:schemeClr val="tx1"/>
                </a:solidFill>
                <a:cs typeface="Calibri" pitchFamily="34" charset="0"/>
              </a:rPr>
              <a:t>Söylesem faydası yok sussam gönül razı değil...</a:t>
            </a:r>
            <a:r>
              <a:rPr lang="tr-TR" sz="3200" dirty="0">
                <a:solidFill>
                  <a:schemeClr val="tx1"/>
                </a:solidFill>
                <a:cs typeface="Calibri" pitchFamily="34" charset="0"/>
              </a:rPr>
              <a:t>Fuzuli</a:t>
            </a:r>
          </a:p>
          <a:p>
            <a:pPr algn="ctr">
              <a:defRPr/>
            </a:pPr>
            <a:endParaRPr lang="tr-T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pc\Desktop\Adsız.png">
            <a:extLst>
              <a:ext uri="{FF2B5EF4-FFF2-40B4-BE49-F238E27FC236}">
                <a16:creationId xmlns:a16="http://schemas.microsoft.com/office/drawing/2014/main" id="{55CD4DB8-994E-43D8-B98D-FDF6DB6655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7463"/>
            <a:ext cx="9144000" cy="6875463"/>
          </a:xfrm>
          <a:noFill/>
        </p:spPr>
      </p:pic>
      <p:sp>
        <p:nvSpPr>
          <p:cNvPr id="51203" name="Dikdörtgen 3">
            <a:extLst>
              <a:ext uri="{FF2B5EF4-FFF2-40B4-BE49-F238E27FC236}">
                <a16:creationId xmlns:a16="http://schemas.microsoft.com/office/drawing/2014/main" id="{B3F9D4DB-EDD4-4E9D-B869-27ACD0CF67FE}"/>
              </a:ext>
            </a:extLst>
          </p:cNvPr>
          <p:cNvSpPr>
            <a:spLocks noChangeArrowheads="1"/>
          </p:cNvSpPr>
          <p:nvPr/>
        </p:nvSpPr>
        <p:spPr bwMode="auto">
          <a:xfrm>
            <a:off x="1476375" y="-15875"/>
            <a:ext cx="74882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3600">
                <a:solidFill>
                  <a:srgbClr val="C00000"/>
                </a:solidFill>
                <a:cs typeface="Calibri" panose="020F0502020204030204" pitchFamily="34" charset="0"/>
              </a:rPr>
              <a:t>  Çatışmayı Nasıl Yönetelim???</a:t>
            </a:r>
            <a:br>
              <a:rPr lang="tr-TR" altLang="tr-TR" sz="3600">
                <a:solidFill>
                  <a:srgbClr val="C00000"/>
                </a:solidFill>
                <a:cs typeface="Calibri" panose="020F0502020204030204" pitchFamily="34" charset="0"/>
              </a:rPr>
            </a:br>
            <a:endParaRPr lang="tr-TR" altLang="tr-TR" sz="3600">
              <a:solidFill>
                <a:srgbClr val="C00000"/>
              </a:solidFill>
              <a:cs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25C2DF75-2CC4-47F7-A192-80A555401507}"/>
              </a:ext>
            </a:extLst>
          </p:cNvPr>
          <p:cNvSpPr>
            <a:spLocks noGrp="1" noChangeArrowheads="1"/>
          </p:cNvSpPr>
          <p:nvPr>
            <p:ph idx="1"/>
          </p:nvPr>
        </p:nvSpPr>
        <p:spPr>
          <a:xfrm>
            <a:off x="179388" y="476250"/>
            <a:ext cx="8750300" cy="6094413"/>
          </a:xfrm>
          <a:solidFill>
            <a:schemeClr val="bg1"/>
          </a:solidFill>
          <a:extLst>
            <a:ext uri="{91240B29-F687-4F45-9708-019B960494DF}">
              <a14:hiddenLine xmlns:a14="http://schemas.microsoft.com/office/drawing/2010/main" w="38100">
                <a:solidFill>
                  <a:srgbClr val="000000"/>
                </a:solidFill>
                <a:miter lim="800000"/>
                <a:headEnd/>
                <a:tailEnd/>
              </a14:hiddenLine>
            </a:ext>
          </a:extLst>
        </p:spPr>
        <p:txBody>
          <a:bodyPr/>
          <a:lstStyle/>
          <a:p>
            <a:pPr eaLnBrk="1" hangingPunct="1">
              <a:lnSpc>
                <a:spcPct val="125000"/>
              </a:lnSpc>
              <a:buFontTx/>
              <a:buNone/>
            </a:pPr>
            <a:r>
              <a:rPr lang="tr-TR" altLang="tr-TR" sz="300" b="1"/>
              <a:t>   </a:t>
            </a:r>
          </a:p>
          <a:p>
            <a:pPr eaLnBrk="1" hangingPunct="1">
              <a:lnSpc>
                <a:spcPct val="125000"/>
              </a:lnSpc>
              <a:buFontTx/>
              <a:buNone/>
            </a:pPr>
            <a:r>
              <a:rPr lang="tr-TR" altLang="tr-TR" sz="4000" b="1">
                <a:solidFill>
                  <a:srgbClr val="3333CC"/>
                </a:solidFill>
              </a:rPr>
              <a:t>  </a:t>
            </a:r>
            <a:r>
              <a:rPr lang="tr-TR" altLang="tr-TR" sz="4000" b="1">
                <a:solidFill>
                  <a:srgbClr val="0000FF"/>
                </a:solidFill>
              </a:rPr>
              <a:t>Çatışmayı yönetmede amaç</a:t>
            </a:r>
          </a:p>
          <a:p>
            <a:pPr eaLnBrk="1" hangingPunct="1">
              <a:lnSpc>
                <a:spcPct val="125000"/>
              </a:lnSpc>
              <a:buFontTx/>
              <a:buNone/>
            </a:pPr>
            <a:r>
              <a:rPr lang="tr-TR" altLang="tr-TR" sz="2000" b="1"/>
              <a:t>     </a:t>
            </a:r>
            <a:r>
              <a:rPr lang="tr-TR" altLang="tr-TR" b="1"/>
              <a:t>Karşı tarafı mağlup etmek,</a:t>
            </a:r>
          </a:p>
          <a:p>
            <a:pPr eaLnBrk="1" hangingPunct="1">
              <a:lnSpc>
                <a:spcPct val="125000"/>
              </a:lnSpc>
              <a:buFontTx/>
              <a:buNone/>
            </a:pPr>
            <a:r>
              <a:rPr lang="tr-TR" altLang="tr-TR" b="1"/>
              <a:t>   Çatışmayı daha da büyütmek,</a:t>
            </a:r>
          </a:p>
          <a:p>
            <a:pPr eaLnBrk="1" hangingPunct="1">
              <a:lnSpc>
                <a:spcPct val="125000"/>
              </a:lnSpc>
              <a:buFont typeface="Arial" panose="020B0604020202020204" pitchFamily="34" charset="0"/>
              <a:buNone/>
            </a:pPr>
            <a:r>
              <a:rPr lang="tr-TR" altLang="tr-TR" b="1"/>
              <a:t>   Kavga etmek,</a:t>
            </a:r>
          </a:p>
          <a:p>
            <a:pPr eaLnBrk="1" hangingPunct="1">
              <a:lnSpc>
                <a:spcPct val="125000"/>
              </a:lnSpc>
              <a:buFont typeface="Arial" panose="020B0604020202020204" pitchFamily="34" charset="0"/>
              <a:buNone/>
            </a:pPr>
            <a:r>
              <a:rPr lang="tr-TR" altLang="tr-TR" b="1" noProof="1">
                <a:solidFill>
                  <a:srgbClr val="0000FF"/>
                </a:solidFill>
              </a:rPr>
              <a:t>   </a:t>
            </a:r>
            <a:r>
              <a:rPr lang="tr-TR" altLang="tr-TR" b="1" noProof="1"/>
              <a:t>Çatışmanın suçlu</a:t>
            </a:r>
            <a:r>
              <a:rPr lang="tr-TR" altLang="tr-TR" b="1"/>
              <a:t>su!!</a:t>
            </a:r>
            <a:r>
              <a:rPr lang="tr-TR" altLang="tr-TR" b="1" noProof="1"/>
              <a:t> Kim? aramak</a:t>
            </a:r>
            <a:r>
              <a:rPr lang="tr-TR" altLang="tr-TR" b="1"/>
              <a:t>  DEĞİL</a:t>
            </a:r>
          </a:p>
          <a:p>
            <a:pPr eaLnBrk="1" hangingPunct="1">
              <a:lnSpc>
                <a:spcPct val="125000"/>
              </a:lnSpc>
              <a:buFontTx/>
              <a:buNone/>
            </a:pPr>
            <a:r>
              <a:rPr lang="tr-TR" altLang="tr-TR" sz="3600" b="1">
                <a:solidFill>
                  <a:srgbClr val="0000FF"/>
                </a:solidFill>
              </a:rPr>
              <a:t>  anlaşmak ve sorunu çözmektir.</a:t>
            </a:r>
          </a:p>
          <a:p>
            <a:pPr eaLnBrk="1" hangingPunct="1">
              <a:lnSpc>
                <a:spcPct val="125000"/>
              </a:lnSpc>
              <a:buFontTx/>
              <a:buNone/>
            </a:pPr>
            <a:endParaRPr lang="tr-TR" altLang="tr-TR" sz="3600" b="1" noProof="1">
              <a:solidFill>
                <a:srgbClr val="0000FF"/>
              </a:solidFill>
            </a:endParaRPr>
          </a:p>
          <a:p>
            <a:pPr algn="ctr" eaLnBrk="1" hangingPunct="1">
              <a:lnSpc>
                <a:spcPct val="130000"/>
              </a:lnSpc>
              <a:buFontTx/>
              <a:buNone/>
            </a:pPr>
            <a:endParaRPr lang="tr-TR" altLang="tr-TR" sz="2000" b="1" i="1">
              <a:solidFill>
                <a:srgbClr val="0000FF"/>
              </a:solidFill>
            </a:endParaRPr>
          </a:p>
          <a:p>
            <a:pPr algn="ctr" eaLnBrk="1" hangingPunct="1">
              <a:lnSpc>
                <a:spcPct val="130000"/>
              </a:lnSpc>
              <a:buFontTx/>
              <a:buNone/>
            </a:pPr>
            <a:endParaRPr lang="tr-TR" altLang="tr-TR" sz="2000" b="1" i="1">
              <a:solidFill>
                <a:srgbClr val="0000FF"/>
              </a:solidFill>
            </a:endParaRPr>
          </a:p>
          <a:p>
            <a:pPr algn="ctr" eaLnBrk="1" hangingPunct="1">
              <a:lnSpc>
                <a:spcPct val="130000"/>
              </a:lnSpc>
              <a:buFontTx/>
              <a:buNone/>
            </a:pPr>
            <a:endParaRPr lang="tr-TR" altLang="tr-TR" sz="2000" b="1" i="1"/>
          </a:p>
          <a:p>
            <a:pPr algn="ctr" eaLnBrk="1" hangingPunct="1">
              <a:lnSpc>
                <a:spcPct val="130000"/>
              </a:lnSpc>
              <a:buFontTx/>
              <a:buNone/>
            </a:pPr>
            <a:endParaRPr lang="tr-TR" altLang="tr-TR" sz="2000" b="1" i="1"/>
          </a:p>
          <a:p>
            <a:pPr algn="r" eaLnBrk="1" hangingPunct="1">
              <a:lnSpc>
                <a:spcPct val="110000"/>
              </a:lnSpc>
              <a:buFontTx/>
              <a:buNone/>
            </a:pPr>
            <a:r>
              <a:rPr lang="tr-TR" altLang="tr-TR" sz="500" b="1">
                <a:solidFill>
                  <a:schemeClr val="accent2"/>
                </a:solidFill>
              </a:rPr>
              <a:t> </a:t>
            </a:r>
            <a:endParaRPr lang="tr-TR" altLang="tr-TR" sz="500" b="1" i="1">
              <a:solidFill>
                <a:schemeClr val="accent2"/>
              </a:solidFill>
            </a:endParaRPr>
          </a:p>
          <a:p>
            <a:pPr algn="ctr" eaLnBrk="1" hangingPunct="1">
              <a:lnSpc>
                <a:spcPct val="110000"/>
              </a:lnSpc>
              <a:buFontTx/>
              <a:buNone/>
            </a:pPr>
            <a:endParaRPr lang="tr-TR" altLang="tr-TR" sz="500" b="1"/>
          </a:p>
          <a:p>
            <a:pPr eaLnBrk="1" hangingPunct="1">
              <a:lnSpc>
                <a:spcPct val="60000"/>
              </a:lnSpc>
              <a:buFontTx/>
              <a:buNone/>
            </a:pPr>
            <a:endParaRPr lang="tr-TR" altLang="tr-TR" sz="500"/>
          </a:p>
          <a:p>
            <a:pPr eaLnBrk="1" hangingPunct="1">
              <a:lnSpc>
                <a:spcPct val="60000"/>
              </a:lnSpc>
              <a:buFontTx/>
              <a:buNone/>
            </a:pPr>
            <a:r>
              <a:rPr lang="tr-TR" altLang="tr-TR" sz="200">
                <a:solidFill>
                  <a:srgbClr val="0066FF"/>
                </a:solidFill>
              </a:rPr>
              <a:t>		</a:t>
            </a:r>
          </a:p>
        </p:txBody>
      </p:sp>
      <p:pic>
        <p:nvPicPr>
          <p:cNvPr id="52227" name="Picture 4" descr="MCj04377970000[1]">
            <a:extLst>
              <a:ext uri="{FF2B5EF4-FFF2-40B4-BE49-F238E27FC236}">
                <a16:creationId xmlns:a16="http://schemas.microsoft.com/office/drawing/2014/main" id="{0A0F5714-AD4D-46D8-ACFA-019659394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765175"/>
            <a:ext cx="18542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D5E1643-E3F7-48A4-87DE-4E8E1DC1EEE8}"/>
              </a:ext>
            </a:extLst>
          </p:cNvPr>
          <p:cNvSpPr>
            <a:spLocks noGrp="1" noChangeArrowheads="1"/>
          </p:cNvSpPr>
          <p:nvPr>
            <p:ph type="body" sz="half" idx="1"/>
          </p:nvPr>
        </p:nvSpPr>
        <p:spPr>
          <a:xfrm>
            <a:off x="395288" y="765175"/>
            <a:ext cx="8280400" cy="3887788"/>
          </a:xfrm>
          <a:solidFill>
            <a:schemeClr val="bg1"/>
          </a:solidFill>
        </p:spPr>
        <p:txBody>
          <a:bodyPr/>
          <a:lstStyle/>
          <a:p>
            <a:pPr eaLnBrk="1" hangingPunct="1">
              <a:buFontTx/>
              <a:buNone/>
            </a:pPr>
            <a:endParaRPr lang="tr-TR" altLang="tr-TR">
              <a:solidFill>
                <a:srgbClr val="3333CC"/>
              </a:solidFill>
              <a:cs typeface="Calibri" panose="020F0502020204030204" pitchFamily="34" charset="0"/>
            </a:endParaRPr>
          </a:p>
          <a:p>
            <a:pPr eaLnBrk="1" hangingPunct="1">
              <a:lnSpc>
                <a:spcPct val="145000"/>
              </a:lnSpc>
              <a:buFontTx/>
              <a:buNone/>
            </a:pPr>
            <a:r>
              <a:rPr lang="tr-TR" altLang="tr-TR" sz="3600" b="1">
                <a:cs typeface="Calibri" panose="020F0502020204030204" pitchFamily="34" charset="0"/>
              </a:rPr>
              <a:t>   Bireyin kendi içinde ya da bireyler arasında </a:t>
            </a:r>
            <a:r>
              <a:rPr lang="tr-TR" altLang="tr-TR" sz="3600" b="1">
                <a:solidFill>
                  <a:srgbClr val="FF0000"/>
                </a:solidFill>
                <a:cs typeface="Calibri" panose="020F0502020204030204" pitchFamily="34" charset="0"/>
              </a:rPr>
              <a:t>en az iki temel farklılığın </a:t>
            </a:r>
            <a:r>
              <a:rPr lang="tr-TR" altLang="tr-TR" sz="3600" b="1">
                <a:cs typeface="Calibri" panose="020F0502020204030204" pitchFamily="34" charset="0"/>
              </a:rPr>
              <a:t>uyuşmazlığıdır.</a:t>
            </a:r>
          </a:p>
          <a:p>
            <a:pPr eaLnBrk="1" hangingPunct="1">
              <a:buFontTx/>
              <a:buNone/>
            </a:pPr>
            <a:endParaRPr lang="tr-TR" altLang="tr-TR" sz="3600" b="1">
              <a:solidFill>
                <a:schemeClr val="accent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5D0DC64B-078B-4302-BB35-36EDBC927F6C}"/>
              </a:ext>
            </a:extLst>
          </p:cNvPr>
          <p:cNvSpPr>
            <a:spLocks noGrp="1" noChangeArrowheads="1"/>
          </p:cNvSpPr>
          <p:nvPr>
            <p:ph idx="1"/>
          </p:nvPr>
        </p:nvSpPr>
        <p:spPr>
          <a:xfrm>
            <a:off x="395288" y="692150"/>
            <a:ext cx="8424862" cy="5184775"/>
          </a:xfrm>
          <a:solidFill>
            <a:schemeClr val="bg1"/>
          </a:solidFill>
        </p:spPr>
        <p:txBody>
          <a:bodyPr/>
          <a:lstStyle/>
          <a:p>
            <a:pPr eaLnBrk="1" hangingPunct="1">
              <a:buFontTx/>
              <a:buNone/>
            </a:pPr>
            <a:r>
              <a:rPr lang="tr-TR" altLang="tr-TR" sz="3600" b="1"/>
              <a:t>Çatışmanın veya anlaşmazlığın bir ayrılık</a:t>
            </a:r>
          </a:p>
          <a:p>
            <a:pPr eaLnBrk="1" hangingPunct="1">
              <a:buFontTx/>
              <a:buNone/>
            </a:pPr>
            <a:r>
              <a:rPr lang="tr-TR" altLang="tr-TR" sz="3600" b="1"/>
              <a:t>veya zıtlık değil,</a:t>
            </a:r>
          </a:p>
          <a:p>
            <a:pPr eaLnBrk="1" hangingPunct="1">
              <a:buFontTx/>
              <a:buNone/>
            </a:pPr>
            <a:r>
              <a:rPr lang="tr-TR" altLang="tr-TR" sz="3600" b="1"/>
              <a:t>sadece görüş ve fikir ayrılığı olduğu ve</a:t>
            </a:r>
          </a:p>
          <a:p>
            <a:pPr eaLnBrk="1" hangingPunct="1">
              <a:buFontTx/>
              <a:buNone/>
            </a:pPr>
            <a:r>
              <a:rPr lang="tr-TR" altLang="tr-TR" sz="3600" b="1"/>
              <a:t>farklı yorumlardan kaynaklandığı anlayışı </a:t>
            </a:r>
          </a:p>
          <a:p>
            <a:pPr eaLnBrk="1" hangingPunct="1">
              <a:buFontTx/>
              <a:buNone/>
            </a:pPr>
            <a:r>
              <a:rPr lang="tr-TR" altLang="tr-TR" sz="3600" b="1"/>
              <a:t>olmalıdır</a:t>
            </a:r>
          </a:p>
          <a:p>
            <a:pPr eaLnBrk="1" hangingPunct="1">
              <a:lnSpc>
                <a:spcPct val="125000"/>
              </a:lnSpc>
              <a:buFontTx/>
              <a:buNone/>
            </a:pPr>
            <a:r>
              <a:rPr lang="tr-TR" altLang="tr-TR" sz="3400" b="1">
                <a:solidFill>
                  <a:srgbClr val="3333CC"/>
                </a:solidFill>
              </a:rPr>
              <a:t>    </a:t>
            </a:r>
            <a:r>
              <a:rPr lang="tr-TR" altLang="tr-TR" sz="3400" b="1">
                <a:solidFill>
                  <a:srgbClr val="0000FF"/>
                </a:solidFill>
              </a:rPr>
              <a:t>ALGI/BAKIŞ AÇISI FARKLI OLABİLİR</a:t>
            </a:r>
            <a:endParaRPr lang="tr-TR" altLang="tr-TR" sz="3400" b="1" i="1">
              <a:solidFill>
                <a:srgbClr val="0000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032AACEC-102A-425A-AE85-230BACEE5D4B}"/>
              </a:ext>
            </a:extLst>
          </p:cNvPr>
          <p:cNvSpPr>
            <a:spLocks noGrp="1" noChangeArrowheads="1"/>
          </p:cNvSpPr>
          <p:nvPr>
            <p:ph type="title"/>
          </p:nvPr>
        </p:nvSpPr>
        <p:spPr>
          <a:xfrm>
            <a:off x="0" y="292100"/>
            <a:ext cx="8686800" cy="503238"/>
          </a:xfrm>
        </p:spPr>
        <p:txBody>
          <a:bodyPr>
            <a:normAutofit/>
          </a:bodyPr>
          <a:lstStyle/>
          <a:p>
            <a:pPr eaLnBrk="1" hangingPunct="1"/>
            <a:r>
              <a:rPr lang="tr-TR" altLang="tr-TR" sz="3600" b="1">
                <a:solidFill>
                  <a:srgbClr val="0000FF"/>
                </a:solidFill>
              </a:rPr>
              <a:t>Çatışma çözümü yolları</a:t>
            </a:r>
          </a:p>
        </p:txBody>
      </p:sp>
      <p:sp>
        <p:nvSpPr>
          <p:cNvPr id="195591" name="Text Box 7">
            <a:extLst>
              <a:ext uri="{FF2B5EF4-FFF2-40B4-BE49-F238E27FC236}">
                <a16:creationId xmlns:a16="http://schemas.microsoft.com/office/drawing/2014/main" id="{C01A921B-F2F0-42DD-8A13-7AA14A9569AD}"/>
              </a:ext>
            </a:extLst>
          </p:cNvPr>
          <p:cNvSpPr txBox="1">
            <a:spLocks noChangeArrowheads="1"/>
          </p:cNvSpPr>
          <p:nvPr/>
        </p:nvSpPr>
        <p:spPr bwMode="auto">
          <a:xfrm>
            <a:off x="250825" y="908050"/>
            <a:ext cx="3816350" cy="1692275"/>
          </a:xfrm>
          <a:prstGeom prst="rect">
            <a:avLst/>
          </a:prstGeom>
          <a:solidFill>
            <a:schemeClr val="accent4">
              <a:lumMod val="20000"/>
              <a:lumOff val="80000"/>
            </a:schemeClr>
          </a:solidFill>
          <a:ln w="9525">
            <a:solidFill>
              <a:schemeClr val="bg2"/>
            </a:solidFill>
            <a:miter lim="800000"/>
            <a:headEnd/>
            <a:tailEnd/>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2600">
                <a:solidFill>
                  <a:srgbClr val="3333CC"/>
                </a:solidFill>
              </a:rPr>
              <a:t>Uyma ( kaybet-kazan)</a:t>
            </a:r>
          </a:p>
          <a:p>
            <a:pPr eaLnBrk="1" hangingPunct="1">
              <a:spcBef>
                <a:spcPct val="0"/>
              </a:spcBef>
            </a:pPr>
            <a:r>
              <a:rPr lang="tr-TR" altLang="tr-TR" sz="2600"/>
              <a:t>pasif</a:t>
            </a:r>
          </a:p>
          <a:p>
            <a:pPr eaLnBrk="1" hangingPunct="1">
              <a:spcBef>
                <a:spcPct val="0"/>
              </a:spcBef>
            </a:pPr>
            <a:r>
              <a:rPr lang="tr-TR" altLang="tr-TR" sz="2600"/>
              <a:t>farklılıkları bastırma</a:t>
            </a:r>
          </a:p>
          <a:p>
            <a:pPr eaLnBrk="1" hangingPunct="1">
              <a:spcBef>
                <a:spcPct val="0"/>
              </a:spcBef>
            </a:pPr>
            <a:r>
              <a:rPr lang="tr-TR" altLang="tr-TR" sz="2600"/>
              <a:t>çatışmalardan korkma</a:t>
            </a:r>
          </a:p>
        </p:txBody>
      </p:sp>
      <p:sp>
        <p:nvSpPr>
          <p:cNvPr id="56324" name="Text Box 9">
            <a:extLst>
              <a:ext uri="{FF2B5EF4-FFF2-40B4-BE49-F238E27FC236}">
                <a16:creationId xmlns:a16="http://schemas.microsoft.com/office/drawing/2014/main" id="{E3FD5E80-B7CC-414C-B33C-542A0F0C86D4}"/>
              </a:ext>
            </a:extLst>
          </p:cNvPr>
          <p:cNvSpPr txBox="1">
            <a:spLocks noChangeArrowheads="1"/>
          </p:cNvSpPr>
          <p:nvPr/>
        </p:nvSpPr>
        <p:spPr bwMode="auto">
          <a:xfrm>
            <a:off x="5364163" y="1844675"/>
            <a:ext cx="2952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tr-TR" altLang="tr-TR" sz="3600">
              <a:cs typeface="Calibri" panose="020F0502020204030204" pitchFamily="34" charset="0"/>
            </a:endParaRPr>
          </a:p>
        </p:txBody>
      </p:sp>
      <p:sp>
        <p:nvSpPr>
          <p:cNvPr id="195596" name="Text Box 12">
            <a:extLst>
              <a:ext uri="{FF2B5EF4-FFF2-40B4-BE49-F238E27FC236}">
                <a16:creationId xmlns:a16="http://schemas.microsoft.com/office/drawing/2014/main" id="{3ACB610C-FCF6-4EE8-A582-FAD0566E955A}"/>
              </a:ext>
            </a:extLst>
          </p:cNvPr>
          <p:cNvSpPr txBox="1">
            <a:spLocks noChangeArrowheads="1"/>
          </p:cNvSpPr>
          <p:nvPr/>
        </p:nvSpPr>
        <p:spPr bwMode="auto">
          <a:xfrm>
            <a:off x="382588" y="4551363"/>
            <a:ext cx="3829050" cy="2062162"/>
          </a:xfrm>
          <a:prstGeom prst="rect">
            <a:avLst/>
          </a:prstGeom>
          <a:solidFill>
            <a:schemeClr val="accent3">
              <a:lumMod val="60000"/>
              <a:lumOff val="40000"/>
            </a:schemeClr>
          </a:solidFill>
          <a:ln w="9525">
            <a:noFill/>
            <a:miter lim="800000"/>
            <a:headEnd/>
            <a:tailEnd/>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2600">
                <a:solidFill>
                  <a:srgbClr val="3333CC"/>
                </a:solidFill>
              </a:rPr>
              <a:t>Kaçınma ( kaybet-kaybet)</a:t>
            </a:r>
          </a:p>
          <a:p>
            <a:pPr eaLnBrk="1" hangingPunct="1">
              <a:spcBef>
                <a:spcPct val="0"/>
              </a:spcBef>
            </a:pPr>
            <a:r>
              <a:rPr lang="tr-TR" altLang="tr-TR" sz="2600"/>
              <a:t>pasif</a:t>
            </a:r>
          </a:p>
          <a:p>
            <a:pPr eaLnBrk="1" hangingPunct="1">
              <a:spcBef>
                <a:spcPct val="0"/>
              </a:spcBef>
            </a:pPr>
            <a:r>
              <a:rPr lang="tr-TR" altLang="tr-TR" sz="2600"/>
              <a:t>durumları ertelemek</a:t>
            </a:r>
          </a:p>
          <a:p>
            <a:pPr eaLnBrk="1" hangingPunct="1">
              <a:spcBef>
                <a:spcPct val="0"/>
              </a:spcBef>
            </a:pPr>
            <a:r>
              <a:rPr lang="tr-TR" altLang="tr-TR" sz="2600"/>
              <a:t>nötr kalmaya çalışmak</a:t>
            </a:r>
          </a:p>
          <a:p>
            <a:pPr eaLnBrk="1" hangingPunct="1">
              <a:spcBef>
                <a:spcPct val="0"/>
              </a:spcBef>
            </a:pPr>
            <a:endParaRPr lang="tr-TR" altLang="tr-TR" sz="2400" b="0"/>
          </a:p>
        </p:txBody>
      </p:sp>
      <p:sp>
        <p:nvSpPr>
          <p:cNvPr id="195597" name="Text Box 13">
            <a:extLst>
              <a:ext uri="{FF2B5EF4-FFF2-40B4-BE49-F238E27FC236}">
                <a16:creationId xmlns:a16="http://schemas.microsoft.com/office/drawing/2014/main" id="{CC000EEC-58F1-4883-9A99-813E3A98A7A3}"/>
              </a:ext>
            </a:extLst>
          </p:cNvPr>
          <p:cNvSpPr txBox="1">
            <a:spLocks noChangeArrowheads="1"/>
          </p:cNvSpPr>
          <p:nvPr/>
        </p:nvSpPr>
        <p:spPr bwMode="auto">
          <a:xfrm>
            <a:off x="4895850" y="4578350"/>
            <a:ext cx="3960813" cy="1600200"/>
          </a:xfrm>
          <a:prstGeom prst="rect">
            <a:avLst/>
          </a:prstGeom>
          <a:solidFill>
            <a:schemeClr val="accent6">
              <a:lumMod val="90000"/>
            </a:schemeClr>
          </a:solidFill>
          <a:ln w="9525">
            <a:solidFill>
              <a:schemeClr val="accent6">
                <a:lumMod val="90000"/>
              </a:schemeClr>
            </a:solidFill>
            <a:miter lim="800000"/>
            <a:headEnd/>
            <a:tailEnd/>
          </a:ln>
          <a:effectLst/>
        </p:spPr>
        <p:txBody>
          <a:bodyPr>
            <a:spAutoFit/>
          </a:bodyPr>
          <a:lstStyle>
            <a:lvl1pPr eaLnBrk="0" hangingPunct="0">
              <a:defRPr sz="3600" b="1">
                <a:solidFill>
                  <a:schemeClr val="tx1"/>
                </a:solidFill>
                <a:latin typeface="Arial" panose="020B0604020202020204" pitchFamily="34" charset="0"/>
                <a:cs typeface="Arial" panose="020B0604020202020204" pitchFamily="34" charset="0"/>
              </a:defRPr>
            </a:lvl1pPr>
            <a:lvl2pPr marL="742950" indent="-285750" eaLnBrk="0" hangingPunct="0">
              <a:defRPr sz="3600" b="1">
                <a:solidFill>
                  <a:schemeClr val="tx1"/>
                </a:solidFill>
                <a:latin typeface="Arial" panose="020B0604020202020204" pitchFamily="34" charset="0"/>
                <a:cs typeface="Arial" panose="020B0604020202020204" pitchFamily="34" charset="0"/>
              </a:defRPr>
            </a:lvl2pPr>
            <a:lvl3pPr marL="1143000" indent="-228600" eaLnBrk="0" hangingPunct="0">
              <a:defRPr sz="3600" b="1">
                <a:solidFill>
                  <a:schemeClr val="tx1"/>
                </a:solidFill>
                <a:latin typeface="Arial" panose="020B0604020202020204" pitchFamily="34" charset="0"/>
                <a:cs typeface="Arial" panose="020B0604020202020204" pitchFamily="34" charset="0"/>
              </a:defRPr>
            </a:lvl3pPr>
            <a:lvl4pPr marL="1600200" indent="-228600" eaLnBrk="0" hangingPunct="0">
              <a:defRPr sz="3600" b="1">
                <a:solidFill>
                  <a:schemeClr val="tx1"/>
                </a:solidFill>
                <a:latin typeface="Arial" panose="020B0604020202020204" pitchFamily="34" charset="0"/>
                <a:cs typeface="Arial" panose="020B0604020202020204" pitchFamily="34" charset="0"/>
              </a:defRPr>
            </a:lvl4pPr>
            <a:lvl5pPr marL="2057400" indent="-228600" eaLnBrk="0" hangingPunct="0">
              <a:defRPr sz="3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pPr eaLnBrk="1" hangingPunct="1">
              <a:defRPr/>
            </a:pPr>
            <a:r>
              <a:rPr lang="tr-TR" altLang="tr-TR" sz="2600" dirty="0">
                <a:solidFill>
                  <a:srgbClr val="3333CC"/>
                </a:solidFill>
                <a:latin typeface="Calibri" panose="020F0502020204030204" pitchFamily="34" charset="0"/>
              </a:rPr>
              <a:t>Zorlama ( kazan-kaybet)</a:t>
            </a:r>
          </a:p>
          <a:p>
            <a:pPr eaLnBrk="1" hangingPunct="1">
              <a:buFont typeface="Arial" panose="020B0604020202020204" pitchFamily="34" charset="0"/>
              <a:buChar char="•"/>
              <a:defRPr/>
            </a:pPr>
            <a:r>
              <a:rPr lang="tr-TR" altLang="tr-TR" sz="2600" dirty="0">
                <a:latin typeface="Calibri" panose="020F0502020204030204" pitchFamily="34" charset="0"/>
              </a:rPr>
              <a:t>saldırgan</a:t>
            </a:r>
          </a:p>
          <a:p>
            <a:pPr eaLnBrk="1" hangingPunct="1">
              <a:buFont typeface="Arial" panose="020B0604020202020204" pitchFamily="34" charset="0"/>
              <a:buChar char="•"/>
              <a:defRPr/>
            </a:pPr>
            <a:r>
              <a:rPr lang="tr-TR" altLang="tr-TR" sz="2600" dirty="0">
                <a:latin typeface="Calibri" panose="020F0502020204030204" pitchFamily="34" charset="0"/>
              </a:rPr>
              <a:t>güç kullanma</a:t>
            </a:r>
            <a:endParaRPr lang="tr-TR" altLang="tr-TR" sz="2000" dirty="0">
              <a:latin typeface="Calibri" panose="020F0502020204030204" pitchFamily="34" charset="0"/>
            </a:endParaRPr>
          </a:p>
          <a:p>
            <a:pPr eaLnBrk="1" hangingPunct="1">
              <a:defRPr/>
            </a:pPr>
            <a:endParaRPr lang="tr-TR" altLang="tr-TR" sz="2000" dirty="0">
              <a:latin typeface="Calibri" panose="020F0502020204030204" pitchFamily="34" charset="0"/>
            </a:endParaRPr>
          </a:p>
        </p:txBody>
      </p:sp>
      <p:sp>
        <p:nvSpPr>
          <p:cNvPr id="195598" name="Text Box 14">
            <a:extLst>
              <a:ext uri="{FF2B5EF4-FFF2-40B4-BE49-F238E27FC236}">
                <a16:creationId xmlns:a16="http://schemas.microsoft.com/office/drawing/2014/main" id="{09EBB86E-6D75-40C5-85D8-21314A1BD055}"/>
              </a:ext>
            </a:extLst>
          </p:cNvPr>
          <p:cNvSpPr txBox="1">
            <a:spLocks noChangeArrowheads="1"/>
          </p:cNvSpPr>
          <p:nvPr/>
        </p:nvSpPr>
        <p:spPr bwMode="auto">
          <a:xfrm>
            <a:off x="2843213" y="2743200"/>
            <a:ext cx="4032250" cy="1692275"/>
          </a:xfrm>
          <a:prstGeom prst="rect">
            <a:avLst/>
          </a:prstGeom>
          <a:solidFill>
            <a:schemeClr val="accent2">
              <a:lumMod val="40000"/>
              <a:lumOff val="60000"/>
            </a:schemeClr>
          </a:solidFill>
          <a:ln w="9525" algn="ctr">
            <a:solidFill>
              <a:schemeClr val="accent2">
                <a:lumMod val="60000"/>
                <a:lumOff val="40000"/>
              </a:schemeClr>
            </a:solidFill>
            <a:miter lim="800000"/>
            <a:headEnd/>
            <a:tailEnd/>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2600">
                <a:solidFill>
                  <a:schemeClr val="hlink"/>
                </a:solidFill>
              </a:rPr>
              <a:t>       </a:t>
            </a:r>
            <a:r>
              <a:rPr lang="tr-TR" altLang="tr-TR" sz="2600">
                <a:solidFill>
                  <a:srgbClr val="3333CC"/>
                </a:solidFill>
              </a:rPr>
              <a:t>İşbirliği ( kazan-kazan)</a:t>
            </a:r>
          </a:p>
          <a:p>
            <a:pPr eaLnBrk="1" hangingPunct="1">
              <a:spcBef>
                <a:spcPct val="0"/>
              </a:spcBef>
            </a:pPr>
            <a:r>
              <a:rPr lang="tr-TR" altLang="tr-TR" sz="2600"/>
              <a:t>atılgan“problem çözücü”</a:t>
            </a:r>
          </a:p>
          <a:p>
            <a:pPr eaLnBrk="1" hangingPunct="1">
              <a:spcBef>
                <a:spcPct val="0"/>
              </a:spcBef>
            </a:pPr>
            <a:r>
              <a:rPr lang="tr-TR" altLang="tr-TR" sz="2600"/>
              <a:t>farklı görüşleri objektif olarak değerlendirir</a:t>
            </a:r>
            <a:endParaRPr lang="tr-TR" altLang="tr-TR" sz="2000">
              <a:solidFill>
                <a:schemeClr val="bg2"/>
              </a:solidFill>
            </a:endParaRPr>
          </a:p>
        </p:txBody>
      </p:sp>
      <p:sp>
        <p:nvSpPr>
          <p:cNvPr id="56328" name="Text Box 17">
            <a:extLst>
              <a:ext uri="{FF2B5EF4-FFF2-40B4-BE49-F238E27FC236}">
                <a16:creationId xmlns:a16="http://schemas.microsoft.com/office/drawing/2014/main" id="{FEC4971B-9A7A-468B-A68C-CA560BF587D3}"/>
              </a:ext>
            </a:extLst>
          </p:cNvPr>
          <p:cNvSpPr txBox="1">
            <a:spLocks noChangeArrowheads="1"/>
          </p:cNvSpPr>
          <p:nvPr/>
        </p:nvSpPr>
        <p:spPr bwMode="auto">
          <a:xfrm>
            <a:off x="4859338" y="852488"/>
            <a:ext cx="4032250" cy="1693862"/>
          </a:xfrm>
          <a:prstGeom prst="rect">
            <a:avLst/>
          </a:prstGeom>
          <a:solidFill>
            <a:srgbClr val="FFFFCC"/>
          </a:solidFill>
          <a:ln w="9525" algn="ctr">
            <a:solidFill>
              <a:srgbClr val="FFFF99"/>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2600">
                <a:solidFill>
                  <a:srgbClr val="3333CC"/>
                </a:solidFill>
                <a:cs typeface="Calibri" panose="020F0502020204030204" pitchFamily="34" charset="0"/>
              </a:rPr>
              <a:t>Uzlaşma( kaybet-kaybet)</a:t>
            </a:r>
          </a:p>
          <a:p>
            <a:pPr eaLnBrk="1" hangingPunct="1">
              <a:spcBef>
                <a:spcPct val="0"/>
              </a:spcBef>
            </a:pPr>
            <a:r>
              <a:rPr lang="tr-TR" altLang="tr-TR" sz="2600">
                <a:cs typeface="Calibri" panose="020F0502020204030204" pitchFamily="34" charset="0"/>
              </a:rPr>
              <a:t>amaçlarından taviz verme</a:t>
            </a:r>
          </a:p>
          <a:p>
            <a:pPr eaLnBrk="1" hangingPunct="1">
              <a:spcBef>
                <a:spcPct val="0"/>
              </a:spcBef>
            </a:pPr>
            <a:r>
              <a:rPr lang="tr-TR" altLang="tr-TR" sz="2600">
                <a:cs typeface="Calibri" panose="020F0502020204030204" pitchFamily="34" charset="0"/>
              </a:rPr>
              <a:t>karşı tarafı ikna etmeye çalışma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a:extLst>
              <a:ext uri="{FF2B5EF4-FFF2-40B4-BE49-F238E27FC236}">
                <a16:creationId xmlns:a16="http://schemas.microsoft.com/office/drawing/2014/main" id="{0EDEA771-F74E-4111-8987-8E1976AA7B7B}"/>
              </a:ext>
            </a:extLst>
          </p:cNvPr>
          <p:cNvSpPr>
            <a:spLocks noGrp="1" noChangeArrowheads="1"/>
          </p:cNvSpPr>
          <p:nvPr>
            <p:ph idx="1"/>
          </p:nvPr>
        </p:nvSpPr>
        <p:spPr>
          <a:xfrm>
            <a:off x="539750" y="765175"/>
            <a:ext cx="8229600" cy="4852988"/>
          </a:xfrm>
          <a:solidFill>
            <a:schemeClr val="bg1"/>
          </a:solidFill>
          <a:extLst>
            <a:ext uri="{91240B29-F687-4F45-9708-019B960494DF}">
              <a14:hiddenLine xmlns:a14="http://schemas.microsoft.com/office/drawing/2010/main" w="38100">
                <a:solidFill>
                  <a:srgbClr val="000000"/>
                </a:solidFill>
                <a:miter lim="800000"/>
                <a:headEnd/>
                <a:tailEnd/>
              </a14:hiddenLine>
            </a:ext>
          </a:extLst>
        </p:spPr>
        <p:txBody>
          <a:bodyPr/>
          <a:lstStyle/>
          <a:p>
            <a:pPr algn="ctr" eaLnBrk="1" hangingPunct="1">
              <a:buClr>
                <a:srgbClr val="CC3399"/>
              </a:buClr>
              <a:buFont typeface="Wingdings" panose="05000000000000000000" pitchFamily="2" charset="2"/>
              <a:buNone/>
            </a:pPr>
            <a:endParaRPr lang="tr-TR" altLang="tr-TR" b="1">
              <a:solidFill>
                <a:schemeClr val="accent2"/>
              </a:solidFill>
            </a:endParaRPr>
          </a:p>
          <a:p>
            <a:pPr algn="ctr" eaLnBrk="1" hangingPunct="1">
              <a:buClr>
                <a:srgbClr val="CC3399"/>
              </a:buClr>
              <a:buFont typeface="Wingdings" panose="05000000000000000000" pitchFamily="2" charset="2"/>
              <a:buNone/>
            </a:pPr>
            <a:r>
              <a:rPr lang="tr-TR" altLang="tr-TR" sz="3600" b="1">
                <a:solidFill>
                  <a:srgbClr val="0000FF"/>
                </a:solidFill>
              </a:rPr>
              <a:t>BU YÖNTEMLERİN HANGİSİ DOĞRU</a:t>
            </a:r>
          </a:p>
          <a:p>
            <a:pPr algn="ctr" eaLnBrk="1" hangingPunct="1">
              <a:buClr>
                <a:srgbClr val="CC3399"/>
              </a:buClr>
              <a:buFont typeface="Wingdings" panose="05000000000000000000" pitchFamily="2" charset="2"/>
              <a:buNone/>
            </a:pPr>
            <a:endParaRPr lang="tr-TR" altLang="tr-TR" sz="3600" b="1">
              <a:solidFill>
                <a:srgbClr val="0000FF"/>
              </a:solidFill>
            </a:endParaRPr>
          </a:p>
          <a:p>
            <a:pPr algn="ctr" eaLnBrk="1" hangingPunct="1">
              <a:buClr>
                <a:srgbClr val="CC3399"/>
              </a:buClr>
              <a:buFont typeface="Wingdings" panose="05000000000000000000" pitchFamily="2" charset="2"/>
              <a:buNone/>
            </a:pPr>
            <a:r>
              <a:rPr lang="tr-TR" altLang="tr-TR" sz="3600" b="1">
                <a:solidFill>
                  <a:srgbClr val="0000FF"/>
                </a:solidFill>
              </a:rPr>
              <a:t>YA DA</a:t>
            </a:r>
          </a:p>
          <a:p>
            <a:pPr algn="ctr" eaLnBrk="1" hangingPunct="1">
              <a:buClr>
                <a:srgbClr val="CC3399"/>
              </a:buClr>
              <a:buFont typeface="Wingdings" panose="05000000000000000000" pitchFamily="2" charset="2"/>
              <a:buNone/>
            </a:pPr>
            <a:r>
              <a:rPr lang="tr-TR" altLang="tr-TR" sz="3600" b="1">
                <a:solidFill>
                  <a:srgbClr val="0000FF"/>
                </a:solidFill>
              </a:rPr>
              <a:t> </a:t>
            </a:r>
          </a:p>
          <a:p>
            <a:pPr algn="ctr" eaLnBrk="1" hangingPunct="1">
              <a:buClr>
                <a:srgbClr val="CC3399"/>
              </a:buClr>
              <a:buFont typeface="Wingdings" panose="05000000000000000000" pitchFamily="2" charset="2"/>
              <a:buNone/>
            </a:pPr>
            <a:r>
              <a:rPr lang="tr-TR" altLang="tr-TR" sz="3600" b="1">
                <a:solidFill>
                  <a:srgbClr val="0000FF"/>
                </a:solidFill>
              </a:rPr>
              <a:t>HANGİSİ ETKİLİ?????</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İçerik Yer Tutucusu 2">
            <a:extLst>
              <a:ext uri="{FF2B5EF4-FFF2-40B4-BE49-F238E27FC236}">
                <a16:creationId xmlns:a16="http://schemas.microsoft.com/office/drawing/2014/main" id="{8FCF767E-2119-4F0E-A23E-5984D89D4BB6}"/>
              </a:ext>
            </a:extLst>
          </p:cNvPr>
          <p:cNvSpPr>
            <a:spLocks noGrp="1"/>
          </p:cNvSpPr>
          <p:nvPr>
            <p:ph idx="1"/>
          </p:nvPr>
        </p:nvSpPr>
        <p:spPr/>
        <p:txBody>
          <a:bodyPr/>
          <a:lstStyle/>
          <a:p>
            <a:r>
              <a:rPr lang="tr-TR" altLang="en-US" sz="3600" b="1">
                <a:solidFill>
                  <a:srgbClr val="7030A0"/>
                </a:solidFill>
                <a:ea typeface="Aharoni" panose="02010803020104030203" pitchFamily="2" charset="-79"/>
                <a:cs typeface="Aharoni" panose="02010803020104030203" pitchFamily="2" charset="-79"/>
              </a:rPr>
              <a:t>Hemşirelikte profesyonel sosyalizasyon </a:t>
            </a:r>
            <a:br>
              <a:rPr lang="tr-TR" altLang="en-US" sz="3600" b="1">
                <a:solidFill>
                  <a:srgbClr val="7030A0"/>
                </a:solidFill>
                <a:ea typeface="Aharoni" panose="02010803020104030203" pitchFamily="2" charset="-79"/>
                <a:cs typeface="Aharoni" panose="02010803020104030203" pitchFamily="2" charset="-79"/>
              </a:rPr>
            </a:br>
            <a:r>
              <a:rPr lang="tr-TR" altLang="en-US" sz="3600" b="1">
                <a:solidFill>
                  <a:srgbClr val="7030A0"/>
                </a:solidFill>
                <a:ea typeface="Aharoni" panose="02010803020104030203" pitchFamily="2" charset="-79"/>
                <a:cs typeface="Aharoni" panose="02010803020104030203" pitchFamily="2" charset="-79"/>
              </a:rPr>
              <a:t>sürecinde kuşaklar farkı çatışma yaratır mı?</a:t>
            </a:r>
            <a:endParaRPr lang="tr-TR" altLang="en-US" sz="36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0D6CF77-6717-443C-B5F2-482C0DEAAC40}"/>
              </a:ext>
            </a:extLst>
          </p:cNvPr>
          <p:cNvSpPr>
            <a:spLocks noGrp="1"/>
          </p:cNvSpPr>
          <p:nvPr>
            <p:ph type="title"/>
          </p:nvPr>
        </p:nvSpPr>
        <p:spPr>
          <a:xfrm>
            <a:off x="550863" y="365125"/>
            <a:ext cx="7964487" cy="1058863"/>
          </a:xfrm>
          <a:solidFill>
            <a:schemeClr val="accent2">
              <a:lumMod val="40000"/>
              <a:lumOff val="60000"/>
            </a:schemeClr>
          </a:solidFill>
        </p:spPr>
        <p:txBody>
          <a:bodyPr>
            <a:normAutofit/>
          </a:bodyPr>
          <a:lstStyle/>
          <a:p>
            <a:pPr>
              <a:defRPr/>
            </a:pPr>
            <a:r>
              <a:rPr lang="tr-TR" sz="3200" b="1" dirty="0">
                <a:solidFill>
                  <a:srgbClr val="7030A0"/>
                </a:solidFill>
              </a:rPr>
              <a:t>Profesyonel Sosyalizasyon </a:t>
            </a:r>
          </a:p>
        </p:txBody>
      </p:sp>
      <p:sp>
        <p:nvSpPr>
          <p:cNvPr id="60419" name="İçerik Yer Tutucusu 2">
            <a:extLst>
              <a:ext uri="{FF2B5EF4-FFF2-40B4-BE49-F238E27FC236}">
                <a16:creationId xmlns:a16="http://schemas.microsoft.com/office/drawing/2014/main" id="{C6A53DAC-0F9F-4216-B963-7232E6C7A992}"/>
              </a:ext>
            </a:extLst>
          </p:cNvPr>
          <p:cNvSpPr>
            <a:spLocks noGrp="1"/>
          </p:cNvSpPr>
          <p:nvPr>
            <p:ph idx="1"/>
          </p:nvPr>
        </p:nvSpPr>
        <p:spPr>
          <a:xfrm>
            <a:off x="550863" y="1711325"/>
            <a:ext cx="7964487" cy="4465638"/>
          </a:xfrm>
        </p:spPr>
        <p:txBody>
          <a:bodyPr/>
          <a:lstStyle/>
          <a:p>
            <a:pPr marL="0" indent="0">
              <a:buFont typeface="Arial" panose="020B0604020202020204" pitchFamily="34" charset="0"/>
              <a:buNone/>
            </a:pPr>
            <a:r>
              <a:rPr lang="tr-TR" altLang="en-US"/>
              <a:t>Bireylerin bir mesleğe yönelik bilgi, beceri, tutum, inanç, değer, norm, etik standartları içselleştirme ve bunları davranışının bir parçası haline getirme süreci olarak tanımlanmaktadır.</a:t>
            </a:r>
          </a:p>
          <a:p>
            <a:pPr marL="0" indent="0">
              <a:buFont typeface="Arial" panose="020B0604020202020204" pitchFamily="34" charset="0"/>
              <a:buNone/>
            </a:pPr>
            <a:endParaRPr lang="tr-TR"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1C1711-9D9A-4671-A326-ED17A4A7D0EF}"/>
              </a:ext>
            </a:extLst>
          </p:cNvPr>
          <p:cNvSpPr>
            <a:spLocks noGrp="1"/>
          </p:cNvSpPr>
          <p:nvPr>
            <p:ph type="title"/>
          </p:nvPr>
        </p:nvSpPr>
        <p:spPr>
          <a:xfrm>
            <a:off x="468313" y="260350"/>
            <a:ext cx="8280400" cy="1512888"/>
          </a:xfrm>
          <a:solidFill>
            <a:schemeClr val="accent2">
              <a:lumMod val="40000"/>
              <a:lumOff val="60000"/>
            </a:schemeClr>
          </a:solidFill>
        </p:spPr>
        <p:txBody>
          <a:bodyPr>
            <a:normAutofit fontScale="90000"/>
          </a:bodyPr>
          <a:lstStyle/>
          <a:p>
            <a:pPr>
              <a:defRPr/>
            </a:pPr>
            <a:br>
              <a:rPr lang="tr-TR" sz="3600" b="1" dirty="0">
                <a:solidFill>
                  <a:srgbClr val="7030A0"/>
                </a:solidFill>
              </a:rPr>
            </a:br>
            <a:r>
              <a:rPr lang="tr-TR" sz="3600" b="1" dirty="0">
                <a:solidFill>
                  <a:srgbClr val="7030A0"/>
                </a:solidFill>
              </a:rPr>
              <a:t>Hemşirelikte profesyonel sosyalizasyon süreci </a:t>
            </a:r>
            <a:r>
              <a:rPr lang="tr-TR" sz="3600" b="1" dirty="0" err="1">
                <a:solidFill>
                  <a:srgbClr val="7030A0"/>
                </a:solidFill>
              </a:rPr>
              <a:t>Benner’ın</a:t>
            </a:r>
            <a:r>
              <a:rPr lang="tr-TR" sz="3600" b="1" dirty="0">
                <a:solidFill>
                  <a:srgbClr val="7030A0"/>
                </a:solidFill>
              </a:rPr>
              <a:t> “Acemilikten Uzmanlığa Modeli”</a:t>
            </a:r>
            <a:br>
              <a:rPr lang="tr-TR" sz="3600" dirty="0">
                <a:solidFill>
                  <a:srgbClr val="7030A0"/>
                </a:solidFill>
              </a:rPr>
            </a:br>
            <a:br>
              <a:rPr lang="tr-TR" sz="3600" dirty="0">
                <a:solidFill>
                  <a:srgbClr val="7030A0"/>
                </a:solidFill>
              </a:rPr>
            </a:br>
            <a:endParaRPr lang="tr-TR" sz="3600" dirty="0">
              <a:solidFill>
                <a:srgbClr val="7030A0"/>
              </a:solidFill>
            </a:endParaRPr>
          </a:p>
        </p:txBody>
      </p:sp>
      <p:graphicFrame>
        <p:nvGraphicFramePr>
          <p:cNvPr id="4" name="İçerik Yer Tutucusu 3">
            <a:extLst>
              <a:ext uri="{FF2B5EF4-FFF2-40B4-BE49-F238E27FC236}">
                <a16:creationId xmlns:a16="http://schemas.microsoft.com/office/drawing/2014/main" id="{E496BA45-B749-4484-9A83-544D54ED76E4}"/>
              </a:ext>
            </a:extLst>
          </p:cNvPr>
          <p:cNvGraphicFramePr>
            <a:graphicFrameLocks noGrp="1"/>
          </p:cNvGraphicFramePr>
          <p:nvPr>
            <p:ph idx="1"/>
          </p:nvPr>
        </p:nvGraphicFramePr>
        <p:xfrm>
          <a:off x="323528" y="1340768"/>
          <a:ext cx="8640960"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İçerik Yer Tutucusu 2">
            <a:extLst>
              <a:ext uri="{FF2B5EF4-FFF2-40B4-BE49-F238E27FC236}">
                <a16:creationId xmlns:a16="http://schemas.microsoft.com/office/drawing/2014/main" id="{A2BB89B9-124F-4BCF-A190-121FE99051BF}"/>
              </a:ext>
            </a:extLst>
          </p:cNvPr>
          <p:cNvSpPr>
            <a:spLocks noGrp="1"/>
          </p:cNvSpPr>
          <p:nvPr>
            <p:ph idx="1"/>
          </p:nvPr>
        </p:nvSpPr>
        <p:spPr/>
        <p:txBody>
          <a:bodyPr/>
          <a:lstStyle/>
          <a:p>
            <a:pPr algn="ctr"/>
            <a:r>
              <a:rPr lang="tr-TR" altLang="en-US" sz="4000" b="1">
                <a:solidFill>
                  <a:srgbClr val="0000FF"/>
                </a:solidFill>
              </a:rPr>
              <a:t>Yirmi birinci yüzyılda kuşak sınıflaması </a:t>
            </a:r>
            <a:endParaRPr lang="tr-TR" altLang="en-US" sz="4000">
              <a:solidFill>
                <a:srgbClr val="0000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F6FD6A-6C9C-4619-938F-462051D35DDF}"/>
              </a:ext>
            </a:extLst>
          </p:cNvPr>
          <p:cNvSpPr>
            <a:spLocks noGrp="1"/>
          </p:cNvSpPr>
          <p:nvPr>
            <p:ph type="title"/>
          </p:nvPr>
        </p:nvSpPr>
        <p:spPr>
          <a:xfrm>
            <a:off x="611188" y="274638"/>
            <a:ext cx="8075612" cy="777875"/>
          </a:xfrm>
        </p:spPr>
        <p:txBody>
          <a:bodyPr/>
          <a:lstStyle/>
          <a:p>
            <a:pPr>
              <a:defRPr/>
            </a:pPr>
            <a:r>
              <a:rPr lang="tr-TR" sz="3200" b="1" dirty="0">
                <a:solidFill>
                  <a:srgbClr val="0000FF"/>
                </a:solidFill>
                <a:latin typeface="+mn-lt"/>
              </a:rPr>
              <a:t>Yirmi birinci yüzyılda kuşak sınıflaması </a:t>
            </a:r>
          </a:p>
        </p:txBody>
      </p:sp>
      <p:sp>
        <p:nvSpPr>
          <p:cNvPr id="65539" name="İçerik Yer Tutucusu 2">
            <a:extLst>
              <a:ext uri="{FF2B5EF4-FFF2-40B4-BE49-F238E27FC236}">
                <a16:creationId xmlns:a16="http://schemas.microsoft.com/office/drawing/2014/main" id="{96623F2D-1655-4C9F-981D-2CFBADBAFFD6}"/>
              </a:ext>
            </a:extLst>
          </p:cNvPr>
          <p:cNvSpPr>
            <a:spLocks noGrp="1"/>
          </p:cNvSpPr>
          <p:nvPr>
            <p:ph idx="1"/>
          </p:nvPr>
        </p:nvSpPr>
        <p:spPr>
          <a:xfrm>
            <a:off x="395288" y="908050"/>
            <a:ext cx="8229600" cy="4525963"/>
          </a:xfrm>
        </p:spPr>
        <p:txBody>
          <a:bodyPr/>
          <a:lstStyle/>
          <a:p>
            <a:r>
              <a:rPr lang="tr-TR" altLang="en-US"/>
              <a:t>Gelenekselciler (traditionalists)</a:t>
            </a:r>
          </a:p>
          <a:p>
            <a:r>
              <a:rPr lang="tr-TR" altLang="en-US"/>
              <a:t>Bebek patlamasi (baby boomers) </a:t>
            </a:r>
          </a:p>
          <a:p>
            <a:r>
              <a:rPr lang="tr-TR" altLang="en-US"/>
              <a:t> X kuşağı</a:t>
            </a:r>
          </a:p>
          <a:p>
            <a:r>
              <a:rPr lang="tr-TR" altLang="en-US"/>
              <a:t>Y kuşağı</a:t>
            </a:r>
          </a:p>
          <a:p>
            <a:r>
              <a:rPr lang="tr-TR" altLang="en-US"/>
              <a:t>Z kuşağı</a:t>
            </a:r>
          </a:p>
          <a:p>
            <a:r>
              <a:rPr lang="tr-TR" altLang="en-US"/>
              <a:t>Alfa kuşağı</a:t>
            </a:r>
          </a:p>
        </p:txBody>
      </p:sp>
      <p:pic>
        <p:nvPicPr>
          <p:cNvPr id="65540" name="Slide">
            <a:extLst>
              <a:ext uri="{FF2B5EF4-FFF2-40B4-BE49-F238E27FC236}">
                <a16:creationId xmlns:a16="http://schemas.microsoft.com/office/drawing/2014/main" id="{BA30F5DA-0B24-405F-8DC9-9580196EDD5E}"/>
              </a:ext>
            </a:extLst>
          </p:cNvPr>
          <p:cNvPicPr>
            <a:picLocks noChangeAspect="1"/>
          </p:cNvPicPr>
          <p:nvPr/>
        </p:nvPicPr>
        <p:blipFill>
          <a:blip r:embed="rId2">
            <a:extLst>
              <a:ext uri="{28A0092B-C50C-407E-A947-70E740481C1C}">
                <a14:useLocalDpi xmlns:a14="http://schemas.microsoft.com/office/drawing/2010/main" val="0"/>
              </a:ext>
            </a:extLst>
          </a:blip>
          <a:srcRect r="5273"/>
          <a:stretch>
            <a:fillRect/>
          </a:stretch>
        </p:blipFill>
        <p:spPr bwMode="auto">
          <a:xfrm>
            <a:off x="179388" y="4519613"/>
            <a:ext cx="86360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Dikdörtgen 4">
            <a:extLst>
              <a:ext uri="{FF2B5EF4-FFF2-40B4-BE49-F238E27FC236}">
                <a16:creationId xmlns:a16="http://schemas.microsoft.com/office/drawing/2014/main" id="{5AE81595-7D8B-4074-8879-B4452DBBC71F}"/>
              </a:ext>
            </a:extLst>
          </p:cNvPr>
          <p:cNvSpPr>
            <a:spLocks noChangeArrowheads="1"/>
          </p:cNvSpPr>
          <p:nvPr/>
        </p:nvSpPr>
        <p:spPr bwMode="auto">
          <a:xfrm>
            <a:off x="827088" y="1628775"/>
            <a:ext cx="7273925"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2625"/>
              </a:lnSpc>
              <a:spcBef>
                <a:spcPct val="0"/>
              </a:spcBef>
              <a:spcAft>
                <a:spcPts val="575"/>
              </a:spcAft>
              <a:buFontTx/>
              <a:buNone/>
            </a:pPr>
            <a:r>
              <a:rPr lang="tr-TR" altLang="en-US">
                <a:solidFill>
                  <a:srgbClr val="000000"/>
                </a:solidFill>
                <a:cs typeface="Calibri" panose="020F0502020204030204" pitchFamily="34" charset="0"/>
              </a:rPr>
              <a:t>Değişen kuşaklar, değişmeyen yakınmalar</a:t>
            </a:r>
            <a:endParaRPr lang="tr-TR" altLang="en-US">
              <a:cs typeface="Calibri" panose="020F0502020204030204" pitchFamily="34" charset="0"/>
            </a:endParaRPr>
          </a:p>
          <a:p>
            <a:pPr>
              <a:spcBef>
                <a:spcPct val="0"/>
              </a:spcBef>
              <a:buFontTx/>
              <a:buNone/>
            </a:pPr>
            <a:br>
              <a:rPr lang="tr-TR" altLang="en-US">
                <a:cs typeface="Calibri" panose="020F0502020204030204" pitchFamily="34" charset="0"/>
              </a:rPr>
            </a:br>
            <a:endParaRPr lang="tr-TR" altLang="en-US">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4A22E041-A5CA-4B7B-992B-6A9FF9F1B164}"/>
              </a:ext>
            </a:extLst>
          </p:cNvPr>
          <p:cNvSpPr>
            <a:spLocks noChangeArrowheads="1"/>
          </p:cNvSpPr>
          <p:nvPr/>
        </p:nvSpPr>
        <p:spPr bwMode="auto">
          <a:xfrm>
            <a:off x="1331913" y="752475"/>
            <a:ext cx="5305425"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lvl1pPr defTabSz="685800">
              <a:spcBef>
                <a:spcPct val="20000"/>
              </a:spcBef>
              <a:buFont typeface="Arial" panose="020B0604020202020204" pitchFamily="34" charset="0"/>
              <a:buChar char="•"/>
              <a:tabLst>
                <a:tab pos="4589463" algn="l"/>
              </a:tabLst>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tabLst>
                <a:tab pos="4589463" algn="l"/>
              </a:tabLst>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tabLst>
                <a:tab pos="4589463" algn="l"/>
              </a:tabLst>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tabLst>
                <a:tab pos="4589463" algn="l"/>
              </a:tabLst>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tabLst>
                <a:tab pos="4589463" algn="l"/>
              </a:tabLst>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tabLst>
                <a:tab pos="4589463" algn="l"/>
              </a:tabLst>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tabLst>
                <a:tab pos="4589463" algn="l"/>
              </a:tabLst>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tabLst>
                <a:tab pos="4589463" algn="l"/>
              </a:tabLst>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tabLst>
                <a:tab pos="4589463" algn="l"/>
              </a:tabLst>
              <a:defRPr sz="2000">
                <a:solidFill>
                  <a:schemeClr val="tx1"/>
                </a:solidFill>
                <a:latin typeface="Calibri" panose="020F0502020204030204" pitchFamily="34" charset="0"/>
              </a:defRPr>
            </a:lvl9pPr>
          </a:lstStyle>
          <a:p>
            <a:pPr>
              <a:spcBef>
                <a:spcPct val="0"/>
              </a:spcBef>
              <a:buFontTx/>
              <a:buNone/>
            </a:pPr>
            <a:r>
              <a:rPr lang="tr-TR" altLang="en-US">
                <a:solidFill>
                  <a:srgbClr val="000000"/>
                </a:solidFill>
                <a:ea typeface="Arial Unicode MS" pitchFamily="34" charset="-128"/>
                <a:cs typeface="Calibri" panose="020F0502020204030204" pitchFamily="34" charset="0"/>
              </a:rPr>
              <a:t>" Şu gençliğin hali ne olacak? "</a:t>
            </a:r>
            <a:endParaRPr lang="tr-TR" altLang="en-US">
              <a:ea typeface="Arial Unicode MS" pitchFamily="34" charset="-128"/>
              <a:cs typeface="Calibri" panose="020F0502020204030204" pitchFamily="34" charset="0"/>
            </a:endParaRPr>
          </a:p>
          <a:p>
            <a:pPr>
              <a:spcBef>
                <a:spcPct val="0"/>
              </a:spcBef>
              <a:buFontTx/>
              <a:buNone/>
            </a:pPr>
            <a:r>
              <a:rPr lang="tr-TR" altLang="en-US">
                <a:ea typeface="Arial Unicode MS" pitchFamily="34" charset="-128"/>
                <a:cs typeface="Calibri" panose="020F0502020204030204" pitchFamily="34" charset="0"/>
              </a:rPr>
              <a:t>	</a:t>
            </a:r>
          </a:p>
        </p:txBody>
      </p:sp>
      <p:pic>
        <p:nvPicPr>
          <p:cNvPr id="67587" name="Resim 8" descr="image5">
            <a:extLst>
              <a:ext uri="{FF2B5EF4-FFF2-40B4-BE49-F238E27FC236}">
                <a16:creationId xmlns:a16="http://schemas.microsoft.com/office/drawing/2014/main" id="{D8BB4D73-112C-4BB1-AD58-453DFFC67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13" y="2311400"/>
            <a:ext cx="2809875"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592A03A4-33CD-4260-83F0-C030C0049536}"/>
              </a:ext>
            </a:extLst>
          </p:cNvPr>
          <p:cNvSpPr>
            <a:spLocks noChangeArrowheads="1"/>
          </p:cNvSpPr>
          <p:nvPr/>
        </p:nvSpPr>
        <p:spPr bwMode="auto">
          <a:xfrm>
            <a:off x="4060825" y="2851150"/>
            <a:ext cx="3629025"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nchor="ctr">
            <a:spAutoFit/>
          </a:bodyPr>
          <a:lstStyle/>
          <a:p>
            <a:pPr defTabSz="685800">
              <a:defRPr/>
            </a:pPr>
            <a:endParaRPr lang="tr-TR" sz="2800" dirty="0">
              <a:solidFill>
                <a:srgbClr val="000000"/>
              </a:solidFill>
              <a:latin typeface="+mn-lt"/>
              <a:ea typeface="Arial Unicode MS" panose="020B0604020202020204" pitchFamily="34" charset="-128"/>
              <a:cs typeface="Arial Unicode MS" panose="020B0604020202020204" pitchFamily="34" charset="-128"/>
            </a:endParaRPr>
          </a:p>
          <a:p>
            <a:pPr defTabSz="685800">
              <a:defRPr/>
            </a:pPr>
            <a:r>
              <a:rPr lang="tr-TR" sz="2800" dirty="0">
                <a:solidFill>
                  <a:srgbClr val="000000"/>
                </a:solidFill>
                <a:latin typeface="+mn-lt"/>
                <a:ea typeface="Arial Unicode MS" panose="020B0604020202020204" pitchFamily="34" charset="-128"/>
                <a:cs typeface="Arial Unicode MS" panose="020B0604020202020204" pitchFamily="34" charset="-128"/>
              </a:rPr>
              <a:t>Sümer Çivi Yazısı </a:t>
            </a:r>
          </a:p>
          <a:p>
            <a:pPr defTabSz="685800">
              <a:defRPr/>
            </a:pPr>
            <a:r>
              <a:rPr lang="tr-TR" sz="2800" dirty="0">
                <a:solidFill>
                  <a:srgbClr val="000000"/>
                </a:solidFill>
                <a:latin typeface="+mn-lt"/>
                <a:ea typeface="Arial Unicode MS" panose="020B0604020202020204" pitchFamily="34" charset="-128"/>
                <a:cs typeface="Arial Unicode MS" panose="020B0604020202020204" pitchFamily="34" charset="-128"/>
              </a:rPr>
              <a:t>MÖ.3500- MÖ.2000</a:t>
            </a:r>
            <a:r>
              <a:rPr lang="tr-TR" sz="2800" dirty="0">
                <a:latin typeface="+mn-lt"/>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4B5039BA-EF46-4578-AF25-C8A7407A88B9}"/>
              </a:ext>
            </a:extLst>
          </p:cNvPr>
          <p:cNvSpPr>
            <a:spLocks noGrp="1" noChangeArrowheads="1"/>
          </p:cNvSpPr>
          <p:nvPr>
            <p:ph type="body" sz="half" idx="1"/>
          </p:nvPr>
        </p:nvSpPr>
        <p:spPr>
          <a:xfrm>
            <a:off x="468313" y="404813"/>
            <a:ext cx="8280400" cy="6048375"/>
          </a:xfrm>
          <a:solidFill>
            <a:schemeClr val="bg1"/>
          </a:solidFill>
        </p:spPr>
        <p:txBody>
          <a:bodyPr/>
          <a:lstStyle/>
          <a:p>
            <a:pPr eaLnBrk="1" hangingPunct="1">
              <a:lnSpc>
                <a:spcPct val="80000"/>
              </a:lnSpc>
            </a:pPr>
            <a:endParaRPr lang="tr-TR" altLang="tr-TR" sz="900"/>
          </a:p>
          <a:p>
            <a:pPr algn="ctr" eaLnBrk="1" hangingPunct="1">
              <a:lnSpc>
                <a:spcPct val="80000"/>
              </a:lnSpc>
              <a:buFontTx/>
              <a:buNone/>
            </a:pPr>
            <a:r>
              <a:rPr lang="tr-TR" altLang="tr-TR" sz="4000" b="1">
                <a:solidFill>
                  <a:srgbClr val="3333CC"/>
                </a:solidFill>
              </a:rPr>
              <a:t>ÇATIŞMA</a:t>
            </a:r>
          </a:p>
          <a:p>
            <a:pPr algn="just" eaLnBrk="1" hangingPunct="1">
              <a:lnSpc>
                <a:spcPct val="165000"/>
              </a:lnSpc>
              <a:buFontTx/>
              <a:buNone/>
            </a:pPr>
            <a:r>
              <a:rPr lang="tr-TR" altLang="tr-TR" b="1">
                <a:cs typeface="Calibri" panose="020F0502020204030204" pitchFamily="34" charset="0"/>
              </a:rPr>
              <a:t>   Birinin davranışları diğer kişi ya da kişilerin gereksinimlerine </a:t>
            </a:r>
            <a:r>
              <a:rPr lang="tr-TR" altLang="tr-TR" b="1">
                <a:solidFill>
                  <a:srgbClr val="3333CC"/>
                </a:solidFill>
                <a:cs typeface="Calibri" panose="020F0502020204030204" pitchFamily="34" charset="0"/>
              </a:rPr>
              <a:t>ters düşüyor, </a:t>
            </a:r>
          </a:p>
          <a:p>
            <a:pPr eaLnBrk="1" hangingPunct="1">
              <a:lnSpc>
                <a:spcPct val="165000"/>
              </a:lnSpc>
              <a:buFontTx/>
              <a:buNone/>
            </a:pPr>
            <a:r>
              <a:rPr lang="tr-TR" altLang="tr-TR" b="1">
                <a:solidFill>
                  <a:srgbClr val="3333CC"/>
                </a:solidFill>
                <a:cs typeface="Calibri" panose="020F0502020204030204" pitchFamily="34" charset="0"/>
              </a:rPr>
              <a:t>  </a:t>
            </a:r>
            <a:r>
              <a:rPr lang="tr-TR" altLang="tr-TR" b="1">
                <a:cs typeface="Calibri" panose="020F0502020204030204" pitchFamily="34" charset="0"/>
              </a:rPr>
              <a:t> karşılanmasını </a:t>
            </a:r>
            <a:r>
              <a:rPr lang="tr-TR" altLang="tr-TR" b="1">
                <a:solidFill>
                  <a:srgbClr val="3333CC"/>
                </a:solidFill>
                <a:cs typeface="Calibri" panose="020F0502020204030204" pitchFamily="34" charset="0"/>
              </a:rPr>
              <a:t>engelliyor</a:t>
            </a:r>
            <a:r>
              <a:rPr lang="tr-TR" altLang="tr-TR" b="1">
                <a:cs typeface="Calibri" panose="020F0502020204030204" pitchFamily="34" charset="0"/>
              </a:rPr>
              <a:t>  ya da</a:t>
            </a:r>
          </a:p>
          <a:p>
            <a:pPr eaLnBrk="1" hangingPunct="1">
              <a:lnSpc>
                <a:spcPct val="165000"/>
              </a:lnSpc>
              <a:buFontTx/>
              <a:buNone/>
            </a:pPr>
            <a:r>
              <a:rPr lang="tr-TR" altLang="tr-TR" b="1">
                <a:cs typeface="Calibri" panose="020F0502020204030204" pitchFamily="34" charset="0"/>
              </a:rPr>
              <a:t>   değerleri birbirine </a:t>
            </a:r>
            <a:r>
              <a:rPr lang="tr-TR" altLang="tr-TR" b="1">
                <a:solidFill>
                  <a:srgbClr val="3333CC"/>
                </a:solidFill>
                <a:cs typeface="Calibri" panose="020F0502020204030204" pitchFamily="34" charset="0"/>
              </a:rPr>
              <a:t>uymuyorsa</a:t>
            </a:r>
            <a:r>
              <a:rPr lang="tr-TR" altLang="tr-TR" b="1">
                <a:cs typeface="Calibri" panose="020F0502020204030204" pitchFamily="34" charset="0"/>
              </a:rPr>
              <a:t> bu kişiler arasında ortaya çıkan anlaşmazlıktır.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ikdörtgen 1">
            <a:extLst>
              <a:ext uri="{FF2B5EF4-FFF2-40B4-BE49-F238E27FC236}">
                <a16:creationId xmlns:a16="http://schemas.microsoft.com/office/drawing/2014/main" id="{498AEEBA-58E4-47FD-81AA-84FBD9D58A60}"/>
              </a:ext>
            </a:extLst>
          </p:cNvPr>
          <p:cNvSpPr>
            <a:spLocks noChangeArrowheads="1"/>
          </p:cNvSpPr>
          <p:nvPr/>
        </p:nvSpPr>
        <p:spPr bwMode="auto">
          <a:xfrm>
            <a:off x="1011238" y="692150"/>
            <a:ext cx="725646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tr-TR" altLang="en-US">
                <a:cs typeface="Calibri" panose="020F0502020204030204" pitchFamily="34" charset="0"/>
              </a:rPr>
              <a:t>« Bugünlerde gençler kontrolden</a:t>
            </a:r>
            <a:r>
              <a:rPr lang="tr-TR" altLang="en-US" i="1">
                <a:cs typeface="Calibri" panose="020F0502020204030204" pitchFamily="34" charset="0"/>
              </a:rPr>
              <a:t> </a:t>
            </a:r>
            <a:r>
              <a:rPr lang="tr-TR" altLang="en-US">
                <a:cs typeface="Calibri" panose="020F0502020204030204" pitchFamily="34" charset="0"/>
              </a:rPr>
              <a:t>çıkmış durumda. Kaba bir şekilde yemek yiyorlar. Yetişkinlere karşı saygısızlar. Ebeveynlerine karşı çıkıyorlar ve öğretmenleri  sinirlendiriyorlar»</a:t>
            </a:r>
            <a:endParaRPr lang="tr-TR" altLang="en-US">
              <a:latin typeface="Arial" panose="020B0604020202020204" pitchFamily="34" charset="0"/>
            </a:endParaRPr>
          </a:p>
        </p:txBody>
      </p:sp>
      <p:sp>
        <p:nvSpPr>
          <p:cNvPr id="68611" name="Dikdörtgen 2">
            <a:extLst>
              <a:ext uri="{FF2B5EF4-FFF2-40B4-BE49-F238E27FC236}">
                <a16:creationId xmlns:a16="http://schemas.microsoft.com/office/drawing/2014/main" id="{48285E66-865F-4123-AEF8-8F1AAE799854}"/>
              </a:ext>
            </a:extLst>
          </p:cNvPr>
          <p:cNvSpPr>
            <a:spLocks noChangeArrowheads="1"/>
          </p:cNvSpPr>
          <p:nvPr/>
        </p:nvSpPr>
        <p:spPr bwMode="auto">
          <a:xfrm>
            <a:off x="3332163" y="4292600"/>
            <a:ext cx="32369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ts val="3588"/>
              </a:lnSpc>
              <a:spcBef>
                <a:spcPct val="0"/>
              </a:spcBef>
              <a:buFontTx/>
              <a:buNone/>
            </a:pPr>
            <a:r>
              <a:rPr lang="tr-TR" altLang="en-US" sz="2800">
                <a:solidFill>
                  <a:srgbClr val="000000"/>
                </a:solidFill>
                <a:cs typeface="Calibri" panose="020F0502020204030204" pitchFamily="34" charset="0"/>
              </a:rPr>
              <a:t>Aristoteles M.Ö. 350</a:t>
            </a:r>
            <a:endParaRPr lang="tr-TR" altLang="en-US" sz="2800">
              <a:cs typeface="Calibri" panose="020F0502020204030204" pitchFamily="34" charset="0"/>
            </a:endParaRPr>
          </a:p>
        </p:txBody>
      </p:sp>
      <p:pic>
        <p:nvPicPr>
          <p:cNvPr id="68612" name="Resim 13" descr="image7">
            <a:extLst>
              <a:ext uri="{FF2B5EF4-FFF2-40B4-BE49-F238E27FC236}">
                <a16:creationId xmlns:a16="http://schemas.microsoft.com/office/drawing/2014/main" id="{DC203B35-75D4-4612-A4FE-D74EC5D21C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3284538"/>
            <a:ext cx="1154112"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9">
            <a:extLst>
              <a:ext uri="{FF2B5EF4-FFF2-40B4-BE49-F238E27FC236}">
                <a16:creationId xmlns:a16="http://schemas.microsoft.com/office/drawing/2014/main" id="{C11F22CF-B131-452E-92E4-95F93FDF3607}"/>
              </a:ext>
            </a:extLst>
          </p:cNvPr>
          <p:cNvSpPr txBox="1">
            <a:spLocks noChangeArrowheads="1"/>
          </p:cNvSpPr>
          <p:nvPr/>
        </p:nvSpPr>
        <p:spPr bwMode="auto">
          <a:xfrm>
            <a:off x="3419475" y="3906838"/>
            <a:ext cx="32400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3588"/>
              </a:lnSpc>
              <a:spcBef>
                <a:spcPct val="0"/>
              </a:spcBef>
              <a:buFontTx/>
              <a:buNone/>
            </a:pPr>
            <a:r>
              <a:rPr lang="tr-TR" altLang="en-US" sz="2800">
                <a:solidFill>
                  <a:srgbClr val="000000"/>
                </a:solidFill>
                <a:cs typeface="Calibri" panose="020F0502020204030204" pitchFamily="34" charset="0"/>
              </a:rPr>
              <a:t>Hesiod M.Ö. 800</a:t>
            </a:r>
            <a:endParaRPr lang="tr-TR" altLang="en-US" sz="2800">
              <a:cs typeface="Calibri" panose="020F0502020204030204" pitchFamily="34" charset="0"/>
            </a:endParaRPr>
          </a:p>
        </p:txBody>
      </p:sp>
      <p:pic>
        <p:nvPicPr>
          <p:cNvPr id="69635" name="Resim 10" descr="image6">
            <a:extLst>
              <a:ext uri="{FF2B5EF4-FFF2-40B4-BE49-F238E27FC236}">
                <a16:creationId xmlns:a16="http://schemas.microsoft.com/office/drawing/2014/main" id="{1F74A8FE-1189-4CB4-BCC0-B31C7FD85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2857500"/>
            <a:ext cx="1189038"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11">
            <a:extLst>
              <a:ext uri="{FF2B5EF4-FFF2-40B4-BE49-F238E27FC236}">
                <a16:creationId xmlns:a16="http://schemas.microsoft.com/office/drawing/2014/main" id="{74B579B3-8711-4DF7-AA63-6FF1409526D6}"/>
              </a:ext>
            </a:extLst>
          </p:cNvPr>
          <p:cNvSpPr txBox="1">
            <a:spLocks noChangeArrowheads="1"/>
          </p:cNvSpPr>
          <p:nvPr/>
        </p:nvSpPr>
        <p:spPr bwMode="auto">
          <a:xfrm>
            <a:off x="755650" y="890588"/>
            <a:ext cx="7939088"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28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tr-TR" altLang="en-US"/>
              <a:t>"Bizlere, büyüklere karşı saygılı olmayı öğretmişlerdi. Şimdi gençler kurallara boş veriyorlar çok duyarsızlar ve beklemesini bilmiyorlar."</a:t>
            </a:r>
            <a:endParaRPr lang="tr-TR" altLang="en-US">
              <a:cs typeface="Calibri" panose="020F0502020204030204" pitchFamily="34" charset="0"/>
            </a:endParaRPr>
          </a:p>
        </p:txBody>
      </p:sp>
      <p:sp>
        <p:nvSpPr>
          <p:cNvPr id="3" name="Rectangle 6">
            <a:extLst>
              <a:ext uri="{FF2B5EF4-FFF2-40B4-BE49-F238E27FC236}">
                <a16:creationId xmlns:a16="http://schemas.microsoft.com/office/drawing/2014/main" id="{F05C7979-373E-416D-9882-E5F03A9EC933}"/>
              </a:ext>
            </a:extLst>
          </p:cNvPr>
          <p:cNvSpPr>
            <a:spLocks noChangeArrowheads="1"/>
          </p:cNvSpPr>
          <p:nvPr/>
        </p:nvSpPr>
        <p:spPr bwMode="auto">
          <a:xfrm>
            <a:off x="0" y="890588"/>
            <a:ext cx="138113"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p>
            <a:pPr>
              <a:defRPr/>
            </a:pPr>
            <a:endParaRPr lang="tr-TR" sz="135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İçerik Yer Tutucusu 2">
            <a:extLst>
              <a:ext uri="{FF2B5EF4-FFF2-40B4-BE49-F238E27FC236}">
                <a16:creationId xmlns:a16="http://schemas.microsoft.com/office/drawing/2014/main" id="{9F79899E-4397-4DCD-8540-ACB0E7ACE028}"/>
              </a:ext>
            </a:extLst>
          </p:cNvPr>
          <p:cNvSpPr>
            <a:spLocks noGrp="1"/>
          </p:cNvSpPr>
          <p:nvPr>
            <p:ph idx="1"/>
          </p:nvPr>
        </p:nvSpPr>
        <p:spPr>
          <a:xfrm>
            <a:off x="323850" y="333375"/>
            <a:ext cx="8229600" cy="3887788"/>
          </a:xfrm>
          <a:ln>
            <a:solidFill>
              <a:schemeClr val="accent1"/>
            </a:solidFill>
            <a:miter lim="800000"/>
            <a:headEnd/>
            <a:tailEnd/>
          </a:ln>
        </p:spPr>
        <p:txBody>
          <a:bodyPr/>
          <a:lstStyle/>
          <a:p>
            <a:pPr marL="285750" indent="-285750"/>
            <a:r>
              <a:rPr lang="tr-TR" altLang="en-US" sz="2800">
                <a:cs typeface="Calibri" panose="020F0502020204030204" pitchFamily="34" charset="0"/>
              </a:rPr>
              <a:t>Gençler sorumsuzdur, hiçbir idealleri yoktur.</a:t>
            </a:r>
          </a:p>
          <a:p>
            <a:pPr marL="285750" indent="-285750"/>
            <a:r>
              <a:rPr lang="tr-TR" altLang="en-US" sz="2800">
                <a:cs typeface="Calibri" panose="020F0502020204030204" pitchFamily="34" charset="0"/>
              </a:rPr>
              <a:t>Her şeyi bildiklerini sanırlar, durmadan ukalalık ederler. </a:t>
            </a:r>
          </a:p>
          <a:p>
            <a:pPr marL="285750" indent="-285750"/>
            <a:r>
              <a:rPr lang="tr-TR" altLang="en-US" sz="2800">
                <a:cs typeface="Calibri" panose="020F0502020204030204" pitchFamily="34" charset="0"/>
              </a:rPr>
              <a:t>Bencildirler, özveri duygusundan yoksundurlar. </a:t>
            </a:r>
          </a:p>
          <a:p>
            <a:pPr marL="285750" indent="-285750"/>
            <a:r>
              <a:rPr lang="tr-TR" altLang="en-US" sz="2800">
                <a:cs typeface="Calibri" panose="020F0502020204030204" pitchFamily="34" charset="0"/>
              </a:rPr>
              <a:t>Büyüklere saygı göstermezler,</a:t>
            </a:r>
          </a:p>
          <a:p>
            <a:pPr marL="285750" indent="-285750"/>
            <a:r>
              <a:rPr lang="tr-TR" altLang="en-US" sz="2800">
                <a:cs typeface="Calibri" panose="020F0502020204030204" pitchFamily="34" charset="0"/>
              </a:rPr>
              <a:t>Onların deneyimlerinden yararlanmaya çalışmazlar.</a:t>
            </a:r>
          </a:p>
          <a:p>
            <a:pPr marL="285750" indent="-285750"/>
            <a:r>
              <a:rPr lang="tr-TR" altLang="en-US" sz="2800">
                <a:cs typeface="Calibri" panose="020F0502020204030204" pitchFamily="34" charset="0"/>
              </a:rPr>
              <a:t>Her şeye karşı çıkarlar, dik kafalı ve inatçıdırlar...</a:t>
            </a:r>
          </a:p>
          <a:p>
            <a:pPr marL="285750" indent="-285750"/>
            <a:endParaRPr lang="tr-TR" altLang="en-US" sz="2800">
              <a:cs typeface="Calibri" panose="020F0502020204030204" pitchFamily="34" charset="0"/>
            </a:endParaRPr>
          </a:p>
        </p:txBody>
      </p:sp>
      <p:pic>
        <p:nvPicPr>
          <p:cNvPr id="70659" name="Resim 15" descr="image9">
            <a:extLst>
              <a:ext uri="{FF2B5EF4-FFF2-40B4-BE49-F238E27FC236}">
                <a16:creationId xmlns:a16="http://schemas.microsoft.com/office/drawing/2014/main" id="{EE5E8F05-7DA8-482B-9362-89F8CA0F5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0025" y="260350"/>
            <a:ext cx="1323975"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Başlık 1">
            <a:extLst>
              <a:ext uri="{FF2B5EF4-FFF2-40B4-BE49-F238E27FC236}">
                <a16:creationId xmlns:a16="http://schemas.microsoft.com/office/drawing/2014/main" id="{3FAC86B0-DA0B-4F4C-A94D-05BF0CC2ED41}"/>
              </a:ext>
            </a:extLst>
          </p:cNvPr>
          <p:cNvSpPr>
            <a:spLocks noGrp="1"/>
          </p:cNvSpPr>
          <p:nvPr>
            <p:ph type="title"/>
          </p:nvPr>
        </p:nvSpPr>
        <p:spPr>
          <a:xfrm>
            <a:off x="323850" y="4581525"/>
            <a:ext cx="8280400" cy="1938338"/>
          </a:xfrm>
          <a:ln>
            <a:solidFill>
              <a:schemeClr val="tx1"/>
            </a:solidFill>
          </a:ln>
        </p:spPr>
        <p:txBody>
          <a:bodyPr/>
          <a:lstStyle/>
          <a:p>
            <a:pPr>
              <a:defRPr/>
            </a:pPr>
            <a:r>
              <a:rPr lang="tr-TR" sz="2800" dirty="0">
                <a:latin typeface="+mn-lt"/>
              </a:rPr>
              <a:t>     «Tutucu, geri kafalı, uyuşuk, bencil, korkak, çıkarlarına ve rahatlarına düşkün, iki yüzlü buyurganlar...»</a:t>
            </a:r>
            <a:br>
              <a:rPr lang="tr-TR" sz="2800" dirty="0">
                <a:latin typeface="+mn-lt"/>
              </a:rPr>
            </a:br>
            <a:endParaRPr lang="tr-TR" sz="2800" dirty="0">
              <a:latin typeface="+mn-lt"/>
            </a:endParaRPr>
          </a:p>
        </p:txBody>
      </p:sp>
      <p:pic>
        <p:nvPicPr>
          <p:cNvPr id="70661" name="Resim 16" descr="image10">
            <a:extLst>
              <a:ext uri="{FF2B5EF4-FFF2-40B4-BE49-F238E27FC236}">
                <a16:creationId xmlns:a16="http://schemas.microsoft.com/office/drawing/2014/main" id="{1BE39179-7C83-454C-ADB6-B7D5D6179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92600"/>
            <a:ext cx="10033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Başlık 1">
            <a:extLst>
              <a:ext uri="{FF2B5EF4-FFF2-40B4-BE49-F238E27FC236}">
                <a16:creationId xmlns:a16="http://schemas.microsoft.com/office/drawing/2014/main" id="{AE4DE7EB-FB51-44B6-8E59-1FC06D3B4F1D}"/>
              </a:ext>
            </a:extLst>
          </p:cNvPr>
          <p:cNvSpPr>
            <a:spLocks noGrp="1"/>
          </p:cNvSpPr>
          <p:nvPr>
            <p:ph type="title"/>
          </p:nvPr>
        </p:nvSpPr>
        <p:spPr/>
        <p:txBody>
          <a:bodyPr/>
          <a:lstStyle/>
          <a:p>
            <a:r>
              <a:rPr lang="tr-TR" altLang="en-US" sz="3200" b="1">
                <a:solidFill>
                  <a:srgbClr val="C00000"/>
                </a:solidFill>
                <a:cs typeface="Calibri" panose="020F0502020204030204" pitchFamily="34" charset="0"/>
              </a:rPr>
              <a:t>Sessiz Kuşak (1924-1945 arası doğanlar)</a:t>
            </a:r>
            <a:br>
              <a:rPr lang="tr-TR" altLang="en-US" b="1">
                <a:solidFill>
                  <a:srgbClr val="C00000"/>
                </a:solidFill>
                <a:cs typeface="Calibri" panose="020F0502020204030204" pitchFamily="34" charset="0"/>
              </a:rPr>
            </a:br>
            <a:endParaRPr lang="tr-TR" altLang="en-US" b="1">
              <a:solidFill>
                <a:srgbClr val="C00000"/>
              </a:solidFill>
            </a:endParaRPr>
          </a:p>
        </p:txBody>
      </p:sp>
      <p:sp>
        <p:nvSpPr>
          <p:cNvPr id="71683" name="İçerik Yer Tutucusu 2">
            <a:extLst>
              <a:ext uri="{FF2B5EF4-FFF2-40B4-BE49-F238E27FC236}">
                <a16:creationId xmlns:a16="http://schemas.microsoft.com/office/drawing/2014/main" id="{132668B3-9BB2-4DC2-8D30-6ECDEE8635D5}"/>
              </a:ext>
            </a:extLst>
          </p:cNvPr>
          <p:cNvSpPr>
            <a:spLocks noGrp="1"/>
          </p:cNvSpPr>
          <p:nvPr>
            <p:ph idx="1"/>
          </p:nvPr>
        </p:nvSpPr>
        <p:spPr>
          <a:xfrm>
            <a:off x="174625" y="836613"/>
            <a:ext cx="8964613" cy="5145087"/>
          </a:xfrm>
        </p:spPr>
        <p:txBody>
          <a:bodyPr/>
          <a:lstStyle/>
          <a:p>
            <a:pPr algn="just">
              <a:lnSpc>
                <a:spcPts val="1125"/>
              </a:lnSpc>
              <a:spcAft>
                <a:spcPts val="25"/>
              </a:spcAft>
            </a:pPr>
            <a:endParaRPr lang="tr-TR" altLang="en-US">
              <a:ea typeface="Arial Unicode MS" pitchFamily="34" charset="-128"/>
            </a:endParaRPr>
          </a:p>
          <a:p>
            <a:pPr algn="just">
              <a:lnSpc>
                <a:spcPts val="1713"/>
              </a:lnSpc>
              <a:buClr>
                <a:srgbClr val="000000"/>
              </a:buClr>
              <a:buSzPts val="1400"/>
              <a:buFont typeface="Arial" panose="020B0604020202020204" pitchFamily="34" charset="0"/>
              <a:buChar char="■"/>
            </a:pPr>
            <a:r>
              <a:rPr lang="tr-TR" altLang="en-US" sz="2800">
                <a:solidFill>
                  <a:srgbClr val="000000"/>
                </a:solidFill>
                <a:cs typeface="Calibri" panose="020F0502020204030204" pitchFamily="34" charset="0"/>
              </a:rPr>
              <a:t>1929 Büyük Ekonomik Krizi</a:t>
            </a:r>
            <a:endParaRPr lang="tr-TR" altLang="en-US" sz="2800">
              <a:cs typeface="Calibri" panose="020F0502020204030204" pitchFamily="34" charset="0"/>
            </a:endParaRPr>
          </a:p>
          <a:p>
            <a:pPr algn="just">
              <a:lnSpc>
                <a:spcPts val="1713"/>
              </a:lnSpc>
              <a:buClr>
                <a:srgbClr val="000000"/>
              </a:buClr>
              <a:buSzPts val="1400"/>
              <a:buFont typeface="Arial" panose="020B0604020202020204" pitchFamily="34" charset="0"/>
              <a:buChar char="■"/>
            </a:pPr>
            <a:endParaRPr lang="tr-TR" altLang="en-US" sz="2800">
              <a:solidFill>
                <a:srgbClr val="000000"/>
              </a:solidFill>
              <a:cs typeface="Calibri" panose="020F0502020204030204" pitchFamily="34" charset="0"/>
            </a:endParaRPr>
          </a:p>
          <a:p>
            <a:pPr algn="just">
              <a:lnSpc>
                <a:spcPts val="1713"/>
              </a:lnSpc>
              <a:buClr>
                <a:srgbClr val="000000"/>
              </a:buClr>
              <a:buSzPts val="1400"/>
              <a:buFont typeface="Arial" panose="020B0604020202020204" pitchFamily="34" charset="0"/>
              <a:buChar char="■"/>
            </a:pPr>
            <a:r>
              <a:rPr lang="tr-TR" altLang="en-US" sz="2800">
                <a:solidFill>
                  <a:srgbClr val="000000"/>
                </a:solidFill>
                <a:cs typeface="Calibri" panose="020F0502020204030204" pitchFamily="34" charset="0"/>
              </a:rPr>
              <a:t>II. Dünya savaşı</a:t>
            </a:r>
          </a:p>
          <a:p>
            <a:pPr algn="just">
              <a:lnSpc>
                <a:spcPts val="1713"/>
              </a:lnSpc>
              <a:buClr>
                <a:srgbClr val="000000"/>
              </a:buClr>
              <a:buSzPts val="1400"/>
              <a:buFont typeface="Arial" panose="020B0604020202020204" pitchFamily="34" charset="0"/>
              <a:buChar char="■"/>
            </a:pPr>
            <a:endParaRPr lang="tr-TR" altLang="en-US" sz="2800">
              <a:cs typeface="Calibri" panose="020F0502020204030204" pitchFamily="34" charset="0"/>
            </a:endParaRPr>
          </a:p>
          <a:p>
            <a:pPr algn="just">
              <a:lnSpc>
                <a:spcPts val="1713"/>
              </a:lnSpc>
              <a:buClr>
                <a:srgbClr val="000000"/>
              </a:buClr>
              <a:buSzPts val="1400"/>
              <a:buFont typeface="Arial" panose="020B0604020202020204" pitchFamily="34" charset="0"/>
              <a:buChar char="■"/>
            </a:pPr>
            <a:r>
              <a:rPr lang="tr-TR" altLang="en-US" sz="2800">
                <a:solidFill>
                  <a:srgbClr val="000000"/>
                </a:solidFill>
                <a:cs typeface="Calibri" panose="020F0502020204030204" pitchFamily="34" charset="0"/>
              </a:rPr>
              <a:t>Türkiye'de Cumhuriyet Kuşağı</a:t>
            </a:r>
          </a:p>
          <a:p>
            <a:pPr algn="just">
              <a:lnSpc>
                <a:spcPts val="1713"/>
              </a:lnSpc>
              <a:buClr>
                <a:srgbClr val="000000"/>
              </a:buClr>
              <a:buSzPts val="1400"/>
              <a:buFont typeface="Arial" panose="020B0604020202020204" pitchFamily="34" charset="0"/>
              <a:buChar char="■"/>
            </a:pPr>
            <a:endParaRPr lang="tr-TR" altLang="en-US" sz="2800">
              <a:cs typeface="Calibri" panose="020F0502020204030204" pitchFamily="34" charset="0"/>
            </a:endParaRPr>
          </a:p>
          <a:p>
            <a:pPr algn="just">
              <a:lnSpc>
                <a:spcPts val="1263"/>
              </a:lnSpc>
              <a:buClr>
                <a:srgbClr val="000000"/>
              </a:buClr>
              <a:buSzPts val="1400"/>
              <a:buFont typeface="Arial" panose="020B0604020202020204" pitchFamily="34" charset="0"/>
              <a:buChar char="■"/>
            </a:pPr>
            <a:r>
              <a:rPr lang="tr-TR" altLang="en-US" sz="2800">
                <a:solidFill>
                  <a:srgbClr val="000000"/>
                </a:solidFill>
                <a:cs typeface="Calibri" panose="020F0502020204030204" pitchFamily="34" charset="0"/>
              </a:rPr>
              <a:t>Aile nosyonu ön planda, geniş aileler ve </a:t>
            </a:r>
          </a:p>
          <a:p>
            <a:pPr algn="just">
              <a:lnSpc>
                <a:spcPts val="1263"/>
              </a:lnSpc>
              <a:buClr>
                <a:srgbClr val="000000"/>
              </a:buClr>
              <a:buSzPts val="1400"/>
              <a:buFont typeface="Arial" panose="020B0604020202020204" pitchFamily="34" charset="0"/>
              <a:buChar char="■"/>
            </a:pPr>
            <a:endParaRPr lang="tr-TR" altLang="en-US" sz="2800">
              <a:solidFill>
                <a:srgbClr val="000000"/>
              </a:solidFill>
              <a:cs typeface="Calibri" panose="020F0502020204030204" pitchFamily="34" charset="0"/>
            </a:endParaRPr>
          </a:p>
          <a:p>
            <a:pPr algn="just">
              <a:lnSpc>
                <a:spcPts val="1263"/>
              </a:lnSpc>
              <a:buClr>
                <a:srgbClr val="000000"/>
              </a:buClr>
              <a:buSzPts val="1400"/>
              <a:buFont typeface="Arial" panose="020B0604020202020204" pitchFamily="34" charset="0"/>
              <a:buNone/>
            </a:pPr>
            <a:r>
              <a:rPr lang="tr-TR" altLang="en-US" sz="2800">
                <a:solidFill>
                  <a:srgbClr val="000000"/>
                </a:solidFill>
                <a:cs typeface="Calibri" panose="020F0502020204030204" pitchFamily="34" charset="0"/>
              </a:rPr>
              <a:t>    komşuluk çok önemli</a:t>
            </a:r>
            <a:endParaRPr lang="tr-TR" altLang="en-US" sz="2800">
              <a:cs typeface="Calibri" panose="020F0502020204030204" pitchFamily="34" charset="0"/>
            </a:endParaRPr>
          </a:p>
          <a:p>
            <a:pPr algn="just">
              <a:lnSpc>
                <a:spcPts val="1688"/>
              </a:lnSpc>
              <a:buClr>
                <a:srgbClr val="000000"/>
              </a:buClr>
              <a:buSzPts val="1400"/>
              <a:buFont typeface="Arial" panose="020B0604020202020204" pitchFamily="34" charset="0"/>
              <a:buChar char="■"/>
            </a:pPr>
            <a:endParaRPr lang="tr-TR" altLang="en-US" sz="2800">
              <a:solidFill>
                <a:srgbClr val="000000"/>
              </a:solidFill>
              <a:cs typeface="Calibri" panose="020F0502020204030204" pitchFamily="34" charset="0"/>
            </a:endParaRPr>
          </a:p>
          <a:p>
            <a:pPr algn="just">
              <a:lnSpc>
                <a:spcPts val="1688"/>
              </a:lnSpc>
              <a:buClr>
                <a:srgbClr val="000000"/>
              </a:buClr>
              <a:buSzPts val="1400"/>
              <a:buFont typeface="Arial" panose="020B0604020202020204" pitchFamily="34" charset="0"/>
              <a:buChar char="■"/>
            </a:pPr>
            <a:r>
              <a:rPr lang="tr-TR" altLang="en-US" sz="2800">
                <a:solidFill>
                  <a:srgbClr val="000000"/>
                </a:solidFill>
                <a:cs typeface="Calibri" panose="020F0502020204030204" pitchFamily="34" charset="0"/>
              </a:rPr>
              <a:t>Korunma ihtiyaçları üst düzeyde</a:t>
            </a:r>
          </a:p>
          <a:p>
            <a:pPr algn="just">
              <a:lnSpc>
                <a:spcPts val="1688"/>
              </a:lnSpc>
              <a:buClr>
                <a:srgbClr val="000000"/>
              </a:buClr>
              <a:buSzPts val="1400"/>
              <a:buFont typeface="Arial" panose="020B0604020202020204" pitchFamily="34" charset="0"/>
              <a:buChar char="■"/>
            </a:pPr>
            <a:endParaRPr lang="tr-TR" altLang="en-US" sz="2800">
              <a:cs typeface="Calibri" panose="020F0502020204030204" pitchFamily="34" charset="0"/>
            </a:endParaRPr>
          </a:p>
          <a:p>
            <a:pPr algn="just">
              <a:lnSpc>
                <a:spcPts val="1688"/>
              </a:lnSpc>
              <a:buClr>
                <a:srgbClr val="000000"/>
              </a:buClr>
              <a:buSzPts val="1400"/>
              <a:buFont typeface="Arial" panose="020B0604020202020204" pitchFamily="34" charset="0"/>
              <a:buChar char="■"/>
            </a:pPr>
            <a:r>
              <a:rPr lang="tr-TR" altLang="en-US" sz="2800">
                <a:solidFill>
                  <a:srgbClr val="000000"/>
                </a:solidFill>
                <a:cs typeface="Calibri" panose="020F0502020204030204" pitchFamily="34" charset="0"/>
              </a:rPr>
              <a:t>Toplumsal değerlere adanmışlık</a:t>
            </a:r>
          </a:p>
          <a:p>
            <a:pPr algn="just">
              <a:lnSpc>
                <a:spcPts val="1688"/>
              </a:lnSpc>
              <a:buClr>
                <a:srgbClr val="000000"/>
              </a:buClr>
              <a:buSzPts val="1400"/>
              <a:buFont typeface="Arial" panose="020B0604020202020204" pitchFamily="34" charset="0"/>
              <a:buChar char="■"/>
            </a:pPr>
            <a:endParaRPr lang="tr-TR" altLang="en-US" sz="2800">
              <a:cs typeface="Calibri" panose="020F0502020204030204" pitchFamily="34" charset="0"/>
            </a:endParaRPr>
          </a:p>
          <a:p>
            <a:pPr algn="just">
              <a:lnSpc>
                <a:spcPts val="1688"/>
              </a:lnSpc>
              <a:buClr>
                <a:srgbClr val="000000"/>
              </a:buClr>
              <a:buSzPts val="1400"/>
              <a:buFont typeface="Arial" panose="020B0604020202020204" pitchFamily="34" charset="0"/>
              <a:buChar char="■"/>
            </a:pPr>
            <a:r>
              <a:rPr lang="tr-TR" altLang="en-US" sz="2800">
                <a:solidFill>
                  <a:srgbClr val="000000"/>
                </a:solidFill>
                <a:cs typeface="Calibri" panose="020F0502020204030204" pitchFamily="34" charset="0"/>
              </a:rPr>
              <a:t>Çalışkanlar ve otoriteye saygılılar</a:t>
            </a:r>
            <a:endParaRPr lang="tr-TR" altLang="en-US" sz="2800">
              <a:cs typeface="Calibri" panose="020F0502020204030204" pitchFamily="34" charset="0"/>
            </a:endParaRPr>
          </a:p>
          <a:p>
            <a:pPr algn="just">
              <a:lnSpc>
                <a:spcPts val="1688"/>
              </a:lnSpc>
              <a:buClr>
                <a:srgbClr val="000000"/>
              </a:buClr>
              <a:buSzPts val="1400"/>
              <a:buFont typeface="Arial" panose="020B0604020202020204" pitchFamily="34" charset="0"/>
              <a:buChar char="■"/>
            </a:pPr>
            <a:endParaRPr lang="tr-TR" altLang="en-US" sz="2800">
              <a:solidFill>
                <a:srgbClr val="000000"/>
              </a:solidFill>
              <a:cs typeface="Calibri" panose="020F0502020204030204" pitchFamily="34" charset="0"/>
            </a:endParaRPr>
          </a:p>
          <a:p>
            <a:pPr algn="just">
              <a:lnSpc>
                <a:spcPts val="1688"/>
              </a:lnSpc>
              <a:buClr>
                <a:srgbClr val="000000"/>
              </a:buClr>
              <a:buSzPts val="1400"/>
              <a:buFont typeface="Arial" panose="020B0604020202020204" pitchFamily="34" charset="0"/>
              <a:buChar char="■"/>
            </a:pPr>
            <a:r>
              <a:rPr lang="tr-TR" altLang="en-US" sz="2800">
                <a:solidFill>
                  <a:srgbClr val="000000"/>
                </a:solidFill>
                <a:cs typeface="Calibri" panose="020F0502020204030204" pitchFamily="34" charset="0"/>
              </a:rPr>
              <a:t>Başarı ve sosyal konum için hırslılar</a:t>
            </a:r>
            <a:endParaRPr lang="tr-TR" altLang="en-US" sz="2800">
              <a:cs typeface="Calibri" panose="020F0502020204030204" pitchFamily="34" charset="0"/>
            </a:endParaRPr>
          </a:p>
          <a:p>
            <a:pPr algn="just">
              <a:lnSpc>
                <a:spcPts val="1688"/>
              </a:lnSpc>
              <a:buClr>
                <a:srgbClr val="000000"/>
              </a:buClr>
              <a:buSzPts val="1400"/>
              <a:buFont typeface="Arial" panose="020B0604020202020204" pitchFamily="34" charset="0"/>
              <a:buChar char="■"/>
            </a:pPr>
            <a:endParaRPr lang="tr-TR" altLang="en-US" sz="2800">
              <a:solidFill>
                <a:srgbClr val="000000"/>
              </a:solidFill>
              <a:cs typeface="Calibri" panose="020F0502020204030204" pitchFamily="34" charset="0"/>
            </a:endParaRPr>
          </a:p>
          <a:p>
            <a:pPr algn="just">
              <a:lnSpc>
                <a:spcPts val="1688"/>
              </a:lnSpc>
              <a:buClr>
                <a:srgbClr val="000000"/>
              </a:buClr>
              <a:buSzPts val="1400"/>
              <a:buFont typeface="Arial" panose="020B0604020202020204" pitchFamily="34" charset="0"/>
              <a:buChar char="■"/>
            </a:pPr>
            <a:r>
              <a:rPr lang="tr-TR" altLang="en-US" sz="2800">
                <a:solidFill>
                  <a:srgbClr val="000000"/>
                </a:solidFill>
                <a:cs typeface="Calibri" panose="020F0502020204030204" pitchFamily="34" charset="0"/>
              </a:rPr>
              <a:t>Sosyal ilişkileri yüz yüze kurmayı tercih ediyorlar</a:t>
            </a:r>
          </a:p>
          <a:p>
            <a:pPr algn="just">
              <a:lnSpc>
                <a:spcPts val="1688"/>
              </a:lnSpc>
              <a:buClr>
                <a:srgbClr val="000000"/>
              </a:buClr>
              <a:buSzPts val="1400"/>
            </a:pPr>
            <a:endParaRPr lang="tr-TR" altLang="en-US" sz="2800">
              <a:solidFill>
                <a:srgbClr val="000000"/>
              </a:solidFill>
              <a:cs typeface="Calibri" panose="020F0502020204030204" pitchFamily="34" charset="0"/>
            </a:endParaRPr>
          </a:p>
          <a:p>
            <a:pPr>
              <a:buFont typeface="Arial" panose="020B0604020202020204" pitchFamily="34" charset="0"/>
              <a:buNone/>
            </a:pPr>
            <a:br>
              <a:rPr lang="tr-TR" altLang="en-US" sz="2800">
                <a:cs typeface="Calibri" panose="020F0502020204030204" pitchFamily="34" charset="0"/>
              </a:rPr>
            </a:br>
            <a:endParaRPr lang="tr-TR" altLang="en-US" sz="2800"/>
          </a:p>
          <a:p>
            <a:endParaRPr lang="tr-TR" altLang="en-US" sz="2800"/>
          </a:p>
        </p:txBody>
      </p:sp>
      <p:sp>
        <p:nvSpPr>
          <p:cNvPr id="4" name="Dikdörtgen 3">
            <a:extLst>
              <a:ext uri="{FF2B5EF4-FFF2-40B4-BE49-F238E27FC236}">
                <a16:creationId xmlns:a16="http://schemas.microsoft.com/office/drawing/2014/main" id="{03DE0B8E-9182-44AD-8A44-10FA5B757B2B}"/>
              </a:ext>
            </a:extLst>
          </p:cNvPr>
          <p:cNvSpPr/>
          <p:nvPr/>
        </p:nvSpPr>
        <p:spPr>
          <a:xfrm>
            <a:off x="5148263" y="1341438"/>
            <a:ext cx="3744912" cy="143986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Font typeface="Arial" panose="020B0604020202020204" pitchFamily="34" charset="0"/>
              <a:buChar char="•"/>
              <a:tabLst>
                <a:tab pos="173038"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7303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7303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7303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7303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7303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7303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7303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73038" algn="l"/>
              </a:tabLst>
              <a:defRPr sz="2000">
                <a:solidFill>
                  <a:schemeClr val="tx1"/>
                </a:solidFill>
                <a:latin typeface="Calibri" panose="020F0502020204030204" pitchFamily="34" charset="0"/>
              </a:defRPr>
            </a:lvl9pPr>
          </a:lstStyle>
          <a:p>
            <a:pPr algn="just">
              <a:lnSpc>
                <a:spcPts val="1688"/>
              </a:lnSpc>
              <a:spcBef>
                <a:spcPct val="0"/>
              </a:spcBef>
              <a:buClr>
                <a:srgbClr val="000000"/>
              </a:buClr>
              <a:buSzPts val="1400"/>
              <a:buFontTx/>
              <a:buNone/>
            </a:pPr>
            <a:r>
              <a:rPr lang="tr-TR" altLang="en-US" sz="2800">
                <a:solidFill>
                  <a:srgbClr val="FF0000"/>
                </a:solidFill>
                <a:cs typeface="Calibri" panose="020F0502020204030204" pitchFamily="34" charset="0"/>
              </a:rPr>
              <a:t>           </a:t>
            </a:r>
          </a:p>
          <a:p>
            <a:pPr algn="just">
              <a:lnSpc>
                <a:spcPts val="1688"/>
              </a:lnSpc>
              <a:spcBef>
                <a:spcPct val="0"/>
              </a:spcBef>
              <a:buClr>
                <a:srgbClr val="000000"/>
              </a:buClr>
              <a:buSzPts val="1400"/>
              <a:buFontTx/>
              <a:buNone/>
            </a:pPr>
            <a:r>
              <a:rPr lang="tr-TR" altLang="en-US" sz="2800">
                <a:solidFill>
                  <a:srgbClr val="FF0000"/>
                </a:solidFill>
                <a:cs typeface="Calibri" panose="020F0502020204030204" pitchFamily="34" charset="0"/>
              </a:rPr>
              <a:t>		İşe Bakışları</a:t>
            </a:r>
          </a:p>
          <a:p>
            <a:pPr algn="ctr">
              <a:lnSpc>
                <a:spcPts val="1688"/>
              </a:lnSpc>
              <a:spcBef>
                <a:spcPct val="0"/>
              </a:spcBef>
              <a:buClr>
                <a:srgbClr val="000000"/>
              </a:buClr>
              <a:buSzPts val="1400"/>
              <a:buFontTx/>
              <a:buNone/>
            </a:pPr>
            <a:endParaRPr lang="tr-TR" altLang="en-US" sz="2800">
              <a:solidFill>
                <a:srgbClr val="FF0000"/>
              </a:solidFill>
              <a:cs typeface="Calibri" panose="020F0502020204030204" pitchFamily="34" charset="0"/>
            </a:endParaRPr>
          </a:p>
          <a:p>
            <a:pPr algn="ctr">
              <a:lnSpc>
                <a:spcPts val="1688"/>
              </a:lnSpc>
              <a:spcBef>
                <a:spcPct val="0"/>
              </a:spcBef>
              <a:buClr>
                <a:srgbClr val="000000"/>
              </a:buClr>
              <a:buSzPts val="1400"/>
              <a:buFontTx/>
              <a:buNone/>
            </a:pPr>
            <a:r>
              <a:rPr lang="tr-TR" altLang="en-US" sz="2800">
                <a:cs typeface="Calibri" panose="020F0502020204030204" pitchFamily="34" charset="0"/>
              </a:rPr>
              <a:t>Çalışmak onlar için bir </a:t>
            </a:r>
          </a:p>
          <a:p>
            <a:pPr algn="ctr">
              <a:lnSpc>
                <a:spcPts val="1688"/>
              </a:lnSpc>
              <a:spcBef>
                <a:spcPct val="0"/>
              </a:spcBef>
              <a:buClr>
                <a:srgbClr val="000000"/>
              </a:buClr>
              <a:buSzPts val="1400"/>
              <a:buFont typeface="Arial" panose="020B0604020202020204" pitchFamily="34" charset="0"/>
              <a:buChar char="■"/>
            </a:pPr>
            <a:endParaRPr lang="tr-TR" altLang="en-US" sz="2800">
              <a:cs typeface="Calibri" panose="020F0502020204030204" pitchFamily="34" charset="0"/>
            </a:endParaRPr>
          </a:p>
          <a:p>
            <a:pPr algn="ctr">
              <a:lnSpc>
                <a:spcPts val="1688"/>
              </a:lnSpc>
              <a:spcBef>
                <a:spcPct val="0"/>
              </a:spcBef>
              <a:buClr>
                <a:srgbClr val="000000"/>
              </a:buClr>
              <a:buSzPts val="1400"/>
              <a:buFontTx/>
              <a:buNone/>
            </a:pPr>
            <a:r>
              <a:rPr lang="tr-TR" altLang="en-US" sz="2800">
                <a:cs typeface="Calibri" panose="020F0502020204030204" pitchFamily="34" charset="0"/>
              </a:rPr>
              <a:t>zorunluluk</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Başlık 1">
            <a:extLst>
              <a:ext uri="{FF2B5EF4-FFF2-40B4-BE49-F238E27FC236}">
                <a16:creationId xmlns:a16="http://schemas.microsoft.com/office/drawing/2014/main" id="{8C50BF72-8C7A-4F73-ABE5-A11A9F0A575E}"/>
              </a:ext>
            </a:extLst>
          </p:cNvPr>
          <p:cNvSpPr>
            <a:spLocks noGrp="1"/>
          </p:cNvSpPr>
          <p:nvPr>
            <p:ph type="title"/>
          </p:nvPr>
        </p:nvSpPr>
        <p:spPr>
          <a:xfrm>
            <a:off x="179388" y="274638"/>
            <a:ext cx="8507412" cy="777875"/>
          </a:xfrm>
        </p:spPr>
        <p:txBody>
          <a:bodyPr/>
          <a:lstStyle/>
          <a:p>
            <a:r>
              <a:rPr lang="tr-TR" altLang="en-US" sz="3200">
                <a:solidFill>
                  <a:srgbClr val="C00000"/>
                </a:solidFill>
                <a:latin typeface="Arial Unicode MS" pitchFamily="34" charset="-128"/>
              </a:rPr>
              <a:t>Bebek Patlaması Kuşağı (1946-1964)</a:t>
            </a:r>
            <a:endParaRPr lang="tr-TR" altLang="en-US" sz="3200">
              <a:solidFill>
                <a:srgbClr val="C00000"/>
              </a:solidFill>
            </a:endParaRPr>
          </a:p>
        </p:txBody>
      </p:sp>
      <p:sp>
        <p:nvSpPr>
          <p:cNvPr id="72707" name="İçerik Yer Tutucusu 2">
            <a:extLst>
              <a:ext uri="{FF2B5EF4-FFF2-40B4-BE49-F238E27FC236}">
                <a16:creationId xmlns:a16="http://schemas.microsoft.com/office/drawing/2014/main" id="{B12CAFF4-5D28-4C1D-92B2-18119AD109FA}"/>
              </a:ext>
            </a:extLst>
          </p:cNvPr>
          <p:cNvSpPr>
            <a:spLocks noGrp="1"/>
          </p:cNvSpPr>
          <p:nvPr>
            <p:ph idx="1"/>
          </p:nvPr>
        </p:nvSpPr>
        <p:spPr>
          <a:xfrm>
            <a:off x="179388" y="981075"/>
            <a:ext cx="8964612" cy="5145088"/>
          </a:xfrm>
        </p:spPr>
        <p:txBody>
          <a:bodyPr/>
          <a:lstStyle/>
          <a:p>
            <a:pPr>
              <a:spcBef>
                <a:spcPct val="0"/>
              </a:spcBef>
              <a:buFontTx/>
              <a:buChar char="•"/>
              <a:tabLst>
                <a:tab pos="166688" algn="l"/>
              </a:tabLst>
            </a:pPr>
            <a:r>
              <a:rPr lang="tr-TR" altLang="en-US" sz="2800">
                <a:solidFill>
                  <a:srgbClr val="000000"/>
                </a:solidFill>
              </a:rPr>
              <a:t>2. Dünya Savaşı sonrası nüfus patlaması döneminde doğdular</a:t>
            </a:r>
            <a:endParaRPr lang="tr-TR" altLang="en-US" sz="2800"/>
          </a:p>
          <a:p>
            <a:pPr>
              <a:spcBef>
                <a:spcPct val="0"/>
              </a:spcBef>
              <a:buFontTx/>
              <a:buChar char="•"/>
              <a:tabLst>
                <a:tab pos="166688" algn="l"/>
              </a:tabLst>
            </a:pPr>
            <a:r>
              <a:rPr lang="tr-TR" altLang="en-US" sz="2800">
                <a:solidFill>
                  <a:srgbClr val="000000"/>
                </a:solidFill>
              </a:rPr>
              <a:t>Dünyanın insan hakları hareketlerini, radyonun altın çağını, Türkiye'nin ise ihtilali ve çok partili döneme geçiş sancılarını yaşadığı yıllar</a:t>
            </a:r>
            <a:endParaRPr lang="tr-TR" altLang="en-US" sz="2800"/>
          </a:p>
          <a:p>
            <a:pPr>
              <a:spcBef>
                <a:spcPct val="0"/>
              </a:spcBef>
              <a:buFontTx/>
              <a:buChar char="•"/>
              <a:tabLst>
                <a:tab pos="166688" algn="l"/>
              </a:tabLst>
            </a:pPr>
            <a:r>
              <a:rPr lang="tr-TR" altLang="en-US" sz="2800">
                <a:solidFill>
                  <a:srgbClr val="000000"/>
                </a:solidFill>
              </a:rPr>
              <a:t>Kadın-erkek eşitliği, Irk ayrımına karşı mücadele</a:t>
            </a:r>
          </a:p>
          <a:p>
            <a:pPr>
              <a:spcBef>
                <a:spcPct val="0"/>
              </a:spcBef>
              <a:buFontTx/>
              <a:buChar char="•"/>
              <a:tabLst>
                <a:tab pos="166688" algn="l"/>
              </a:tabLst>
            </a:pPr>
            <a:r>
              <a:rPr lang="tr-TR" altLang="en-US" sz="2800">
                <a:solidFill>
                  <a:srgbClr val="000000"/>
                </a:solidFill>
              </a:rPr>
              <a:t>Çevreye duyarlı olmak</a:t>
            </a:r>
            <a:endParaRPr lang="tr-TR" altLang="en-US" sz="2800"/>
          </a:p>
          <a:p>
            <a:pPr>
              <a:spcBef>
                <a:spcPct val="0"/>
              </a:spcBef>
              <a:buFontTx/>
              <a:buChar char="•"/>
              <a:tabLst>
                <a:tab pos="166688" algn="l"/>
              </a:tabLst>
            </a:pPr>
            <a:r>
              <a:rPr lang="tr-TR" altLang="en-US" sz="2800">
                <a:solidFill>
                  <a:srgbClr val="000000"/>
                </a:solidFill>
              </a:rPr>
              <a:t>Dönemin sembolü «Televizyon»</a:t>
            </a:r>
            <a:endParaRPr lang="tr-TR" altLang="en-US" sz="2800"/>
          </a:p>
          <a:p>
            <a:pPr>
              <a:spcBef>
                <a:spcPct val="0"/>
              </a:spcBef>
              <a:buFontTx/>
              <a:buChar char="•"/>
              <a:tabLst>
                <a:tab pos="166688" algn="l"/>
              </a:tabLst>
            </a:pPr>
            <a:r>
              <a:rPr lang="tr-TR" altLang="en-US" sz="2800">
                <a:solidFill>
                  <a:srgbClr val="000000"/>
                </a:solidFill>
              </a:rPr>
              <a:t>Geleneksel ailelerde yetiştiler</a:t>
            </a:r>
            <a:endParaRPr lang="tr-TR" altLang="en-US" sz="2800"/>
          </a:p>
          <a:p>
            <a:pPr>
              <a:spcBef>
                <a:spcPct val="0"/>
              </a:spcBef>
              <a:buFontTx/>
              <a:buChar char="•"/>
              <a:tabLst>
                <a:tab pos="166688" algn="l"/>
              </a:tabLst>
            </a:pPr>
            <a:r>
              <a:rPr lang="tr-TR" altLang="en-US" sz="2800">
                <a:solidFill>
                  <a:srgbClr val="000000"/>
                </a:solidFill>
              </a:rPr>
              <a:t>Çalışkan ve adaptasyonu güçlü, sabırlı ve kanaatkar</a:t>
            </a:r>
            <a:endParaRPr lang="tr-TR" altLang="en-US" sz="2800"/>
          </a:p>
          <a:p>
            <a:pPr>
              <a:spcBef>
                <a:spcPct val="0"/>
              </a:spcBef>
              <a:buFontTx/>
              <a:buChar char="•"/>
              <a:tabLst>
                <a:tab pos="166688" algn="l"/>
              </a:tabLst>
            </a:pPr>
            <a:r>
              <a:rPr lang="tr-TR" altLang="en-US" sz="2800">
                <a:solidFill>
                  <a:srgbClr val="000000"/>
                </a:solidFill>
              </a:rPr>
              <a:t>Otoriteye saygılı</a:t>
            </a:r>
            <a:endParaRPr lang="tr-TR" altLang="en-US" sz="2800"/>
          </a:p>
          <a:p>
            <a:pPr>
              <a:spcBef>
                <a:spcPct val="0"/>
              </a:spcBef>
              <a:buFontTx/>
              <a:buChar char="•"/>
              <a:tabLst>
                <a:tab pos="166688" algn="l"/>
              </a:tabLst>
            </a:pPr>
            <a:r>
              <a:rPr lang="tr-TR" altLang="en-US" sz="2800">
                <a:solidFill>
                  <a:srgbClr val="000000"/>
                </a:solidFill>
              </a:rPr>
              <a:t>Sadakat duyguları yüksek</a:t>
            </a:r>
            <a:endParaRPr lang="tr-TR" altLang="en-US" sz="2800"/>
          </a:p>
          <a:p>
            <a:pPr>
              <a:spcBef>
                <a:spcPct val="0"/>
              </a:spcBef>
              <a:buFontTx/>
              <a:buChar char="•"/>
              <a:tabLst>
                <a:tab pos="166688" algn="l"/>
              </a:tabLst>
            </a:pPr>
            <a:r>
              <a:rPr lang="tr-TR" altLang="en-US" sz="2800">
                <a:solidFill>
                  <a:srgbClr val="000000"/>
                </a:solidFill>
              </a:rPr>
              <a:t>Teknolojiye kısmen yakın oldular</a:t>
            </a:r>
          </a:p>
          <a:p>
            <a:pPr algn="just">
              <a:lnSpc>
                <a:spcPts val="1688"/>
              </a:lnSpc>
              <a:buClr>
                <a:srgbClr val="000000"/>
              </a:buClr>
              <a:buSzPts val="1400"/>
              <a:tabLst>
                <a:tab pos="166688" algn="l"/>
              </a:tabLst>
            </a:pPr>
            <a:endParaRPr lang="tr-TR" altLang="en-US" sz="2800">
              <a:solidFill>
                <a:srgbClr val="000000"/>
              </a:solidFill>
              <a:cs typeface="Calibri" panose="020F0502020204030204" pitchFamily="34" charset="0"/>
            </a:endParaRPr>
          </a:p>
          <a:p>
            <a:pPr>
              <a:buFont typeface="Arial" panose="020B0604020202020204" pitchFamily="34" charset="0"/>
              <a:buNone/>
              <a:tabLst>
                <a:tab pos="166688" algn="l"/>
              </a:tabLst>
            </a:pPr>
            <a:br>
              <a:rPr lang="tr-TR" altLang="en-US" sz="2800">
                <a:cs typeface="Calibri" panose="020F0502020204030204" pitchFamily="34" charset="0"/>
              </a:rPr>
            </a:br>
            <a:endParaRPr lang="tr-TR" altLang="en-US" sz="2800"/>
          </a:p>
          <a:p>
            <a:pPr>
              <a:tabLst>
                <a:tab pos="166688" algn="l"/>
              </a:tabLst>
            </a:pPr>
            <a:endParaRPr lang="tr-TR" altLang="en-US" sz="2800"/>
          </a:p>
        </p:txBody>
      </p:sp>
      <p:sp>
        <p:nvSpPr>
          <p:cNvPr id="4" name="Dikdörtgen 3">
            <a:extLst>
              <a:ext uri="{FF2B5EF4-FFF2-40B4-BE49-F238E27FC236}">
                <a16:creationId xmlns:a16="http://schemas.microsoft.com/office/drawing/2014/main" id="{6E66ADED-5AB9-4289-84C6-2FC90B7D70AE}"/>
              </a:ext>
            </a:extLst>
          </p:cNvPr>
          <p:cNvSpPr/>
          <p:nvPr/>
        </p:nvSpPr>
        <p:spPr>
          <a:xfrm>
            <a:off x="5219700" y="3573463"/>
            <a:ext cx="3744913" cy="117633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Font typeface="Arial" panose="020B0604020202020204" pitchFamily="34" charset="0"/>
              <a:buChar char="•"/>
              <a:tabLst>
                <a:tab pos="173038"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7303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7303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7303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7303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7303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7303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7303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73038" algn="l"/>
              </a:tabLst>
              <a:defRPr sz="2000">
                <a:solidFill>
                  <a:schemeClr val="tx1"/>
                </a:solidFill>
                <a:latin typeface="Calibri" panose="020F0502020204030204" pitchFamily="34" charset="0"/>
              </a:defRPr>
            </a:lvl9pPr>
          </a:lstStyle>
          <a:p>
            <a:pPr algn="just">
              <a:lnSpc>
                <a:spcPts val="1688"/>
              </a:lnSpc>
              <a:spcBef>
                <a:spcPct val="0"/>
              </a:spcBef>
              <a:buClr>
                <a:srgbClr val="000000"/>
              </a:buClr>
              <a:buSzPts val="1400"/>
              <a:buFontTx/>
              <a:buNone/>
            </a:pPr>
            <a:r>
              <a:rPr lang="tr-TR" altLang="en-US" sz="2800">
                <a:solidFill>
                  <a:srgbClr val="FF0000"/>
                </a:solidFill>
                <a:cs typeface="Calibri" panose="020F0502020204030204" pitchFamily="34" charset="0"/>
              </a:rPr>
              <a:t>           </a:t>
            </a:r>
          </a:p>
          <a:p>
            <a:pPr algn="just">
              <a:lnSpc>
                <a:spcPts val="1688"/>
              </a:lnSpc>
              <a:spcBef>
                <a:spcPct val="0"/>
              </a:spcBef>
              <a:buClr>
                <a:srgbClr val="000000"/>
              </a:buClr>
              <a:buSzPts val="1400"/>
              <a:buFontTx/>
              <a:buNone/>
            </a:pPr>
            <a:r>
              <a:rPr lang="tr-TR" altLang="en-US" sz="2800">
                <a:solidFill>
                  <a:srgbClr val="FF0000"/>
                </a:solidFill>
                <a:cs typeface="Calibri" panose="020F0502020204030204" pitchFamily="34" charset="0"/>
              </a:rPr>
              <a:t>		İşe Bakışları</a:t>
            </a:r>
          </a:p>
          <a:p>
            <a:pPr algn="just">
              <a:lnSpc>
                <a:spcPts val="1688"/>
              </a:lnSpc>
              <a:spcBef>
                <a:spcPct val="0"/>
              </a:spcBef>
              <a:buClr>
                <a:srgbClr val="000000"/>
              </a:buClr>
              <a:buSzPts val="1400"/>
              <a:buFontTx/>
              <a:buNone/>
            </a:pPr>
            <a:endParaRPr lang="tr-TR" altLang="en-US" sz="2800">
              <a:solidFill>
                <a:srgbClr val="FF0000"/>
              </a:solidFill>
              <a:cs typeface="Calibri" panose="020F0502020204030204" pitchFamily="34" charset="0"/>
            </a:endParaRPr>
          </a:p>
          <a:p>
            <a:pPr>
              <a:spcBef>
                <a:spcPct val="0"/>
              </a:spcBef>
            </a:pPr>
            <a:r>
              <a:rPr lang="tr-TR" altLang="en-US" sz="2800">
                <a:ea typeface="Arial Unicode MS" pitchFamily="34" charset="-128"/>
              </a:rPr>
              <a:t>Çalışmak için yaşamak</a:t>
            </a:r>
            <a:r>
              <a:rPr lang="tr-TR" altLang="en-US" sz="2800">
                <a:cs typeface="Arial" panose="020B0604020202020204" pitchFamily="34" charset="0"/>
              </a:rPr>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Başlık 1">
            <a:extLst>
              <a:ext uri="{FF2B5EF4-FFF2-40B4-BE49-F238E27FC236}">
                <a16:creationId xmlns:a16="http://schemas.microsoft.com/office/drawing/2014/main" id="{FF4BDAA7-CB06-4199-AC0A-A18E8AE5C73A}"/>
              </a:ext>
            </a:extLst>
          </p:cNvPr>
          <p:cNvSpPr>
            <a:spLocks noGrp="1"/>
          </p:cNvSpPr>
          <p:nvPr>
            <p:ph type="title"/>
          </p:nvPr>
        </p:nvSpPr>
        <p:spPr>
          <a:xfrm>
            <a:off x="179388" y="71438"/>
            <a:ext cx="8507412" cy="781050"/>
          </a:xfrm>
        </p:spPr>
        <p:txBody>
          <a:bodyPr/>
          <a:lstStyle/>
          <a:p>
            <a:pPr marL="114300" algn="l">
              <a:lnSpc>
                <a:spcPts val="2925"/>
              </a:lnSpc>
              <a:spcAft>
                <a:spcPts val="1288"/>
              </a:spcAft>
            </a:pPr>
            <a:r>
              <a:rPr lang="tr-TR" altLang="en-US" sz="3200">
                <a:solidFill>
                  <a:srgbClr val="C00000"/>
                </a:solidFill>
                <a:cs typeface="Calibri" panose="020F0502020204030204" pitchFamily="34" charset="0"/>
              </a:rPr>
              <a:t>X Kuşağı (1965-1979)</a:t>
            </a:r>
          </a:p>
        </p:txBody>
      </p:sp>
      <p:sp>
        <p:nvSpPr>
          <p:cNvPr id="73731" name="İçerik Yer Tutucusu 2">
            <a:extLst>
              <a:ext uri="{FF2B5EF4-FFF2-40B4-BE49-F238E27FC236}">
                <a16:creationId xmlns:a16="http://schemas.microsoft.com/office/drawing/2014/main" id="{E721D5FA-64CB-46B6-BD21-C92F6559F281}"/>
              </a:ext>
            </a:extLst>
          </p:cNvPr>
          <p:cNvSpPr>
            <a:spLocks noGrp="1"/>
          </p:cNvSpPr>
          <p:nvPr>
            <p:ph idx="1"/>
          </p:nvPr>
        </p:nvSpPr>
        <p:spPr>
          <a:xfrm>
            <a:off x="0" y="760413"/>
            <a:ext cx="9144000" cy="5145087"/>
          </a:xfrm>
        </p:spPr>
        <p:txBody>
          <a:bodyPr/>
          <a:lstStyle/>
          <a:p>
            <a:pPr marL="257175" indent="-257175">
              <a:spcAft>
                <a:spcPts val="213"/>
              </a:spcAft>
              <a:buClr>
                <a:srgbClr val="000000"/>
              </a:buClr>
              <a:buSzPts val="1400"/>
              <a:buFont typeface="Arial" panose="020B0604020202020204" pitchFamily="34" charset="0"/>
              <a:buChar char="■"/>
              <a:tabLst>
                <a:tab pos="171450" algn="l"/>
              </a:tabLst>
            </a:pPr>
            <a:r>
              <a:rPr lang="tr-TR" altLang="en-US" sz="2700">
                <a:solidFill>
                  <a:srgbClr val="000000"/>
                </a:solidFill>
                <a:cs typeface="Calibri" panose="020F0502020204030204" pitchFamily="34" charset="0"/>
              </a:rPr>
              <a:t>Dünyanın petrol krizini, Türkiye'nin ise sağ-sol çatışmalarını yaşadığı yıllardır</a:t>
            </a:r>
            <a:endParaRPr lang="tr-TR" altLang="en-US" sz="2700">
              <a:cs typeface="Calibri" panose="020F0502020204030204" pitchFamily="34" charset="0"/>
            </a:endParaRPr>
          </a:p>
          <a:p>
            <a:pPr marL="257175" indent="-257175">
              <a:spcAft>
                <a:spcPts val="413"/>
              </a:spcAft>
              <a:buClr>
                <a:srgbClr val="000000"/>
              </a:buClr>
              <a:buSzPts val="1400"/>
              <a:buFont typeface="Arial" panose="020B0604020202020204" pitchFamily="34" charset="0"/>
              <a:buChar char="■"/>
              <a:tabLst>
                <a:tab pos="171450" algn="l"/>
              </a:tabLst>
            </a:pPr>
            <a:r>
              <a:rPr lang="tr-TR" altLang="en-US" sz="2700">
                <a:solidFill>
                  <a:srgbClr val="000000"/>
                </a:solidFill>
                <a:cs typeface="Calibri" panose="020F0502020204030204" pitchFamily="34" charset="0"/>
              </a:rPr>
              <a:t>Dünyaya gözlerini merdaneli çamaşır makinesi, transistorlu radyo, bantlı teyp ve pikapla açtılar</a:t>
            </a:r>
            <a:endParaRPr lang="tr-TR" altLang="en-US" sz="2700">
              <a:cs typeface="Calibri" panose="020F0502020204030204" pitchFamily="34" charset="0"/>
            </a:endParaRPr>
          </a:p>
          <a:p>
            <a:pPr marL="257175" indent="-257175">
              <a:spcAft>
                <a:spcPts val="400"/>
              </a:spcAft>
              <a:buClr>
                <a:srgbClr val="000000"/>
              </a:buClr>
              <a:buSzPts val="1400"/>
              <a:buFont typeface="Arial" panose="020B0604020202020204" pitchFamily="34" charset="0"/>
              <a:buChar char="■"/>
              <a:tabLst>
                <a:tab pos="171450" algn="l"/>
              </a:tabLst>
            </a:pPr>
            <a:r>
              <a:rPr lang="tr-TR" altLang="en-US" sz="2700">
                <a:solidFill>
                  <a:srgbClr val="000000"/>
                </a:solidFill>
                <a:cs typeface="Calibri" panose="020F0502020204030204" pitchFamily="34" charset="0"/>
              </a:rPr>
              <a:t>Bebek Patlaması kuşağına göre daha gerçekçi ve kanaatkar</a:t>
            </a:r>
            <a:endParaRPr lang="tr-TR" altLang="en-US" sz="2700">
              <a:cs typeface="Calibri" panose="020F0502020204030204" pitchFamily="34" charset="0"/>
            </a:endParaRPr>
          </a:p>
          <a:p>
            <a:pPr marL="257175" indent="-257175" algn="just">
              <a:spcAft>
                <a:spcPts val="425"/>
              </a:spcAft>
              <a:buClr>
                <a:srgbClr val="000000"/>
              </a:buClr>
              <a:buSzPts val="1400"/>
              <a:buFont typeface="Arial" panose="020B0604020202020204" pitchFamily="34" charset="0"/>
              <a:buChar char="■"/>
              <a:tabLst>
                <a:tab pos="171450" algn="l"/>
              </a:tabLst>
            </a:pPr>
            <a:r>
              <a:rPr lang="tr-TR" altLang="en-US" sz="2700">
                <a:solidFill>
                  <a:srgbClr val="000000"/>
                </a:solidFill>
                <a:cs typeface="Calibri" panose="020F0502020204030204" pitchFamily="34" charset="0"/>
              </a:rPr>
              <a:t>Sonuç odaklı, pragmatik</a:t>
            </a:r>
            <a:endParaRPr lang="tr-TR" altLang="en-US" sz="2700">
              <a:cs typeface="Calibri" panose="020F0502020204030204" pitchFamily="34" charset="0"/>
            </a:endParaRPr>
          </a:p>
          <a:p>
            <a:pPr marL="257175" indent="-257175">
              <a:buClr>
                <a:srgbClr val="000000"/>
              </a:buClr>
              <a:buSzPts val="1400"/>
              <a:buFont typeface="Arial" panose="020B0604020202020204" pitchFamily="34" charset="0"/>
              <a:buChar char="■"/>
              <a:tabLst>
                <a:tab pos="171450" algn="l"/>
              </a:tabLst>
            </a:pPr>
            <a:r>
              <a:rPr lang="tr-TR" altLang="en-US" sz="2700">
                <a:solidFill>
                  <a:srgbClr val="000000"/>
                </a:solidFill>
                <a:cs typeface="Calibri" panose="020F0502020204030204" pitchFamily="34" charset="0"/>
              </a:rPr>
              <a:t>Kadın işgücüne katıldıkça daha az çocuk sahibi oldular</a:t>
            </a:r>
            <a:endParaRPr lang="tr-TR" altLang="en-US" sz="2700">
              <a:cs typeface="Calibri" panose="020F0502020204030204" pitchFamily="34" charset="0"/>
            </a:endParaRPr>
          </a:p>
          <a:p>
            <a:pPr marL="257175" indent="-257175" algn="just">
              <a:buClr>
                <a:srgbClr val="000000"/>
              </a:buClr>
              <a:buSzPts val="1400"/>
              <a:buFont typeface="Arial" panose="020B0604020202020204" pitchFamily="34" charset="0"/>
              <a:buChar char="■"/>
              <a:tabLst>
                <a:tab pos="171450" algn="l"/>
              </a:tabLst>
            </a:pPr>
            <a:r>
              <a:rPr lang="tr-TR" altLang="en-US" sz="2700">
                <a:solidFill>
                  <a:srgbClr val="000000"/>
                </a:solidFill>
                <a:cs typeface="Calibri" panose="020F0502020204030204" pitchFamily="34" charset="0"/>
              </a:rPr>
              <a:t>Dönemin sembolü «Bilgisayar»</a:t>
            </a:r>
            <a:endParaRPr lang="tr-TR" altLang="en-US" sz="2700">
              <a:cs typeface="Calibri" panose="020F0502020204030204" pitchFamily="34" charset="0"/>
            </a:endParaRPr>
          </a:p>
          <a:p>
            <a:pPr marL="257175" indent="-257175" algn="just">
              <a:buClr>
                <a:srgbClr val="000000"/>
              </a:buClr>
              <a:buSzPts val="1400"/>
              <a:buFont typeface="Arial" panose="020B0604020202020204" pitchFamily="34" charset="0"/>
              <a:buChar char="■"/>
              <a:tabLst>
                <a:tab pos="171450" algn="l"/>
              </a:tabLst>
            </a:pPr>
            <a:r>
              <a:rPr lang="tr-TR" altLang="en-US" sz="2700">
                <a:solidFill>
                  <a:srgbClr val="000000"/>
                </a:solidFill>
                <a:cs typeface="Calibri" panose="020F0502020204030204" pitchFamily="34" charset="0"/>
              </a:rPr>
              <a:t>İş motivasyonu yüksek</a:t>
            </a:r>
            <a:endParaRPr lang="tr-TR" altLang="en-US" sz="2700">
              <a:cs typeface="Calibri" panose="020F0502020204030204" pitchFamily="34" charset="0"/>
            </a:endParaRPr>
          </a:p>
          <a:p>
            <a:pPr marL="257175" indent="-257175" algn="just">
              <a:buClr>
                <a:srgbClr val="000000"/>
              </a:buClr>
              <a:buSzPts val="1400"/>
              <a:buFont typeface="Arial" panose="020B0604020202020204" pitchFamily="34" charset="0"/>
              <a:buChar char="■"/>
              <a:tabLst>
                <a:tab pos="171450" algn="l"/>
              </a:tabLst>
            </a:pPr>
            <a:r>
              <a:rPr lang="tr-TR" altLang="en-US" sz="2700">
                <a:solidFill>
                  <a:srgbClr val="000000"/>
                </a:solidFill>
                <a:cs typeface="Calibri" panose="020F0502020204030204" pitchFamily="34" charset="0"/>
              </a:rPr>
              <a:t>Sadakat duyguları duruma göre değişken</a:t>
            </a:r>
            <a:endParaRPr lang="tr-TR" altLang="en-US" sz="2700">
              <a:cs typeface="Calibri" panose="020F0502020204030204" pitchFamily="34" charset="0"/>
            </a:endParaRPr>
          </a:p>
          <a:p>
            <a:pPr marL="257175" indent="-257175" algn="just">
              <a:buClr>
                <a:srgbClr val="000000"/>
              </a:buClr>
              <a:buSzPts val="1400"/>
              <a:buFont typeface="Arial" panose="020B0604020202020204" pitchFamily="34" charset="0"/>
              <a:buChar char="■"/>
              <a:tabLst>
                <a:tab pos="171450" algn="l"/>
              </a:tabLst>
            </a:pPr>
            <a:r>
              <a:rPr lang="tr-TR" altLang="en-US" sz="2700">
                <a:solidFill>
                  <a:srgbClr val="000000"/>
                </a:solidFill>
                <a:cs typeface="Calibri" panose="020F0502020204030204" pitchFamily="34" charset="0"/>
              </a:rPr>
              <a:t>Rekabetçi , zorluklarla mücadeleci</a:t>
            </a:r>
            <a:endParaRPr lang="tr-TR" altLang="en-US" sz="2700">
              <a:cs typeface="Calibri" panose="020F0502020204030204" pitchFamily="34" charset="0"/>
            </a:endParaRPr>
          </a:p>
          <a:p>
            <a:pPr marL="257175" indent="-257175" algn="just">
              <a:buClr>
                <a:srgbClr val="000000"/>
              </a:buClr>
              <a:buSzPts val="1400"/>
              <a:buFont typeface="Arial" panose="020B0604020202020204" pitchFamily="34" charset="0"/>
              <a:buChar char="■"/>
              <a:tabLst>
                <a:tab pos="171450" algn="l"/>
              </a:tabLst>
            </a:pPr>
            <a:r>
              <a:rPr lang="tr-TR" altLang="en-US" sz="2700">
                <a:solidFill>
                  <a:srgbClr val="000000"/>
                </a:solidFill>
                <a:cs typeface="Calibri" panose="020F0502020204030204" pitchFamily="34" charset="0"/>
              </a:rPr>
              <a:t>Önceki nesile göre apolitik</a:t>
            </a:r>
          </a:p>
          <a:p>
            <a:pPr marL="257175" indent="-257175" algn="just">
              <a:lnSpc>
                <a:spcPts val="1688"/>
              </a:lnSpc>
              <a:buClr>
                <a:srgbClr val="000000"/>
              </a:buClr>
              <a:buSzPts val="1400"/>
              <a:tabLst>
                <a:tab pos="171450" algn="l"/>
              </a:tabLst>
            </a:pPr>
            <a:endParaRPr lang="tr-TR" altLang="en-US" sz="2800">
              <a:solidFill>
                <a:srgbClr val="000000"/>
              </a:solidFill>
              <a:cs typeface="Calibri" panose="020F0502020204030204" pitchFamily="34" charset="0"/>
            </a:endParaRPr>
          </a:p>
          <a:p>
            <a:pPr marL="257175" indent="-257175">
              <a:buFont typeface="Arial" panose="020B0604020202020204" pitchFamily="34" charset="0"/>
              <a:buNone/>
              <a:tabLst>
                <a:tab pos="171450" algn="l"/>
              </a:tabLst>
            </a:pPr>
            <a:br>
              <a:rPr lang="tr-TR" altLang="en-US" sz="2800">
                <a:cs typeface="Calibri" panose="020F0502020204030204" pitchFamily="34" charset="0"/>
              </a:rPr>
            </a:br>
            <a:endParaRPr lang="tr-TR" altLang="en-US" sz="2800"/>
          </a:p>
          <a:p>
            <a:pPr marL="257175" indent="-257175">
              <a:tabLst>
                <a:tab pos="171450" algn="l"/>
              </a:tabLst>
            </a:pPr>
            <a:endParaRPr lang="tr-TR" altLang="en-US" sz="2800"/>
          </a:p>
        </p:txBody>
      </p:sp>
      <p:sp>
        <p:nvSpPr>
          <p:cNvPr id="4" name="Dikdörtgen 3">
            <a:extLst>
              <a:ext uri="{FF2B5EF4-FFF2-40B4-BE49-F238E27FC236}">
                <a16:creationId xmlns:a16="http://schemas.microsoft.com/office/drawing/2014/main" id="{5FF645D0-5C56-46DC-B5A1-4617BB987CEA}"/>
              </a:ext>
            </a:extLst>
          </p:cNvPr>
          <p:cNvSpPr/>
          <p:nvPr/>
        </p:nvSpPr>
        <p:spPr>
          <a:xfrm>
            <a:off x="5148263" y="4221163"/>
            <a:ext cx="3816350" cy="12223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Font typeface="Arial" panose="020B0604020202020204" pitchFamily="34" charset="0"/>
              <a:buChar char="•"/>
              <a:tabLst>
                <a:tab pos="173038"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7303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7303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7303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7303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7303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7303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7303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73038" algn="l"/>
              </a:tabLst>
              <a:defRPr sz="2000">
                <a:solidFill>
                  <a:schemeClr val="tx1"/>
                </a:solidFill>
                <a:latin typeface="Calibri" panose="020F0502020204030204" pitchFamily="34" charset="0"/>
              </a:defRPr>
            </a:lvl9pPr>
          </a:lstStyle>
          <a:p>
            <a:pPr algn="just">
              <a:lnSpc>
                <a:spcPts val="1688"/>
              </a:lnSpc>
              <a:spcBef>
                <a:spcPct val="0"/>
              </a:spcBef>
              <a:buClr>
                <a:srgbClr val="000000"/>
              </a:buClr>
              <a:buSzPts val="1400"/>
              <a:buFontTx/>
              <a:buNone/>
            </a:pPr>
            <a:r>
              <a:rPr lang="tr-TR" altLang="en-US" sz="2800">
                <a:solidFill>
                  <a:srgbClr val="FF0000"/>
                </a:solidFill>
                <a:cs typeface="Calibri" panose="020F0502020204030204" pitchFamily="34" charset="0"/>
              </a:rPr>
              <a:t>           </a:t>
            </a:r>
          </a:p>
          <a:p>
            <a:pPr algn="just">
              <a:lnSpc>
                <a:spcPts val="1688"/>
              </a:lnSpc>
              <a:spcBef>
                <a:spcPct val="0"/>
              </a:spcBef>
              <a:buClr>
                <a:srgbClr val="000000"/>
              </a:buClr>
              <a:buSzPts val="1400"/>
              <a:buFontTx/>
              <a:buNone/>
            </a:pPr>
            <a:r>
              <a:rPr lang="tr-TR" altLang="en-US" sz="2800">
                <a:solidFill>
                  <a:srgbClr val="FF0000"/>
                </a:solidFill>
                <a:cs typeface="Calibri" panose="020F0502020204030204" pitchFamily="34" charset="0"/>
              </a:rPr>
              <a:t>		İşe Bakışları</a:t>
            </a:r>
          </a:p>
          <a:p>
            <a:pPr algn="just">
              <a:lnSpc>
                <a:spcPts val="1688"/>
              </a:lnSpc>
              <a:spcBef>
                <a:spcPct val="0"/>
              </a:spcBef>
              <a:buClr>
                <a:srgbClr val="000000"/>
              </a:buClr>
              <a:buSzPts val="1400"/>
              <a:buFontTx/>
              <a:buNone/>
            </a:pPr>
            <a:endParaRPr lang="tr-TR" altLang="en-US" sz="2800">
              <a:solidFill>
                <a:srgbClr val="FF0000"/>
              </a:solidFill>
              <a:cs typeface="Calibri" panose="020F0502020204030204" pitchFamily="34" charset="0"/>
            </a:endParaRPr>
          </a:p>
          <a:p>
            <a:pPr algn="ctr">
              <a:lnSpc>
                <a:spcPts val="1713"/>
              </a:lnSpc>
              <a:spcBef>
                <a:spcPct val="0"/>
              </a:spcBef>
              <a:buClr>
                <a:srgbClr val="000000"/>
              </a:buClr>
              <a:buSzPts val="1400"/>
              <a:buFontTx/>
              <a:buNone/>
            </a:pPr>
            <a:r>
              <a:rPr lang="tr-TR" altLang="en-US" sz="2800">
                <a:cs typeface="Calibri" panose="020F0502020204030204" pitchFamily="34" charset="0"/>
              </a:rPr>
              <a:t>Yaşamak için çalışmak</a:t>
            </a:r>
            <a:br>
              <a:rPr lang="tr-TR" altLang="en-US" sz="2800">
                <a:solidFill>
                  <a:srgbClr val="000000"/>
                </a:solidFill>
                <a:cs typeface="Calibri" panose="020F0502020204030204" pitchFamily="34" charset="0"/>
              </a:rPr>
            </a:br>
            <a:endParaRPr lang="tr-TR" altLang="en-US" sz="2800">
              <a:solidFill>
                <a:srgbClr val="000000"/>
              </a:solidFill>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İçerik Yer Tutucusu 2">
            <a:extLst>
              <a:ext uri="{FF2B5EF4-FFF2-40B4-BE49-F238E27FC236}">
                <a16:creationId xmlns:a16="http://schemas.microsoft.com/office/drawing/2014/main" id="{26C37DA7-8852-44FC-B3BD-4D17D5B6E3A0}"/>
              </a:ext>
            </a:extLst>
          </p:cNvPr>
          <p:cNvSpPr>
            <a:spLocks noGrp="1"/>
          </p:cNvSpPr>
          <p:nvPr>
            <p:ph idx="1"/>
          </p:nvPr>
        </p:nvSpPr>
        <p:spPr>
          <a:xfrm>
            <a:off x="15875" y="404813"/>
            <a:ext cx="8999538" cy="6237287"/>
          </a:xfrm>
        </p:spPr>
        <p:txBody>
          <a:bodyPr/>
          <a:lstStyle/>
          <a:p>
            <a:pPr marL="257175" indent="-257175">
              <a:spcAft>
                <a:spcPts val="225"/>
              </a:spcAft>
              <a:buClr>
                <a:srgbClr val="000000"/>
              </a:buClr>
              <a:buSzPts val="1400"/>
              <a:buFont typeface="Arial" panose="020B0604020202020204" pitchFamily="34" charset="0"/>
              <a:buChar char="■"/>
              <a:tabLst>
                <a:tab pos="176213" algn="l"/>
              </a:tabLst>
            </a:pPr>
            <a:r>
              <a:rPr lang="tr-TR" altLang="en-US" sz="2700">
                <a:cs typeface="Calibri" panose="020F0502020204030204" pitchFamily="34" charset="0"/>
              </a:rPr>
              <a:t>Küreselleşme ve terörist saldırıların oluştuğu dönem</a:t>
            </a:r>
          </a:p>
          <a:p>
            <a:pPr marL="257175" indent="-257175">
              <a:buClr>
                <a:srgbClr val="000000"/>
              </a:buClr>
              <a:buSzPts val="1400"/>
              <a:buFont typeface="Arial" panose="020B0604020202020204" pitchFamily="34" charset="0"/>
              <a:buChar char="■"/>
              <a:tabLst>
                <a:tab pos="176213" algn="l"/>
              </a:tabLst>
            </a:pPr>
            <a:r>
              <a:rPr lang="tr-TR" altLang="en-US" sz="2700">
                <a:cs typeface="Calibri" panose="020F0502020204030204" pitchFamily="34" charset="0"/>
              </a:rPr>
              <a:t>Televizyon ile büyüyen, bilgisayarla tanışıp kısa süre içerisinde internete adapte olan bir nesildir</a:t>
            </a:r>
          </a:p>
          <a:p>
            <a:pPr marL="257175" indent="-257175" algn="just">
              <a:buClr>
                <a:srgbClr val="000000"/>
              </a:buClr>
              <a:buSzPts val="1400"/>
              <a:buFont typeface="Arial" panose="020B0604020202020204" pitchFamily="34" charset="0"/>
              <a:buChar char="■"/>
              <a:tabLst>
                <a:tab pos="176213" algn="l"/>
              </a:tabLst>
            </a:pPr>
            <a:r>
              <a:rPr lang="tr-TR" altLang="en-US" sz="2700">
                <a:cs typeface="Calibri" panose="020F0502020204030204" pitchFamily="34" charset="0"/>
              </a:rPr>
              <a:t>Takım olma nosyonu önemli</a:t>
            </a:r>
          </a:p>
          <a:p>
            <a:pPr marL="257175" indent="-257175" algn="just">
              <a:buClr>
                <a:srgbClr val="000000"/>
              </a:buClr>
              <a:buSzPts val="1400"/>
              <a:buFont typeface="Arial" panose="020B0604020202020204" pitchFamily="34" charset="0"/>
              <a:buChar char="■"/>
              <a:tabLst>
                <a:tab pos="176213" algn="l"/>
              </a:tabLst>
            </a:pPr>
            <a:r>
              <a:rPr lang="tr-TR" altLang="en-US" sz="2700">
                <a:cs typeface="Calibri" panose="020F0502020204030204" pitchFamily="34" charset="0"/>
              </a:rPr>
              <a:t>Teknoloji temel araç ve simge olmuştur</a:t>
            </a:r>
          </a:p>
          <a:p>
            <a:pPr marL="257175" indent="-257175" algn="just">
              <a:buClr>
                <a:srgbClr val="000000"/>
              </a:buClr>
              <a:buSzPts val="1400"/>
              <a:buFont typeface="Arial" panose="020B0604020202020204" pitchFamily="34" charset="0"/>
              <a:buChar char="■"/>
              <a:tabLst>
                <a:tab pos="176213" algn="l"/>
              </a:tabLst>
            </a:pPr>
            <a:r>
              <a:rPr lang="tr-TR" altLang="en-US" sz="2700">
                <a:cs typeface="Calibri" panose="020F0502020204030204" pitchFamily="34" charset="0"/>
              </a:rPr>
              <a:t>Dönemin sembolü «Akıllı Telefon»</a:t>
            </a:r>
          </a:p>
          <a:p>
            <a:pPr marL="257175" indent="-257175" algn="just">
              <a:buClr>
                <a:srgbClr val="000000"/>
              </a:buClr>
              <a:buSzPts val="1400"/>
              <a:buFont typeface="Arial" panose="020B0604020202020204" pitchFamily="34" charset="0"/>
              <a:buChar char="■"/>
              <a:tabLst>
                <a:tab pos="176213" algn="l"/>
              </a:tabLst>
            </a:pPr>
            <a:r>
              <a:rPr lang="tr-TR" altLang="en-US" sz="2700">
                <a:cs typeface="Calibri" panose="020F0502020204030204" pitchFamily="34" charset="0"/>
              </a:rPr>
              <a:t>Sosyal ilişki kurmada başarılılar</a:t>
            </a:r>
          </a:p>
          <a:p>
            <a:pPr marL="257175" indent="-257175" algn="just">
              <a:buClr>
                <a:srgbClr val="000000"/>
              </a:buClr>
              <a:buSzPts val="1400"/>
              <a:buFont typeface="Arial" panose="020B0604020202020204" pitchFamily="34" charset="0"/>
              <a:buChar char="■"/>
              <a:tabLst>
                <a:tab pos="176213" algn="l"/>
              </a:tabLst>
            </a:pPr>
            <a:r>
              <a:rPr lang="tr-TR" altLang="en-US" sz="2700">
                <a:cs typeface="Calibri" panose="020F0502020204030204" pitchFamily="34" charset="0"/>
              </a:rPr>
              <a:t>Özgürlüklerine düşkünler</a:t>
            </a:r>
          </a:p>
          <a:p>
            <a:pPr marL="257175" indent="-257175" algn="just">
              <a:buClr>
                <a:srgbClr val="000000"/>
              </a:buClr>
              <a:buSzPts val="1400"/>
              <a:buFont typeface="Arial" panose="020B0604020202020204" pitchFamily="34" charset="0"/>
              <a:buChar char="■"/>
              <a:tabLst>
                <a:tab pos="176213" algn="l"/>
              </a:tabLst>
            </a:pPr>
            <a:r>
              <a:rPr lang="tr-TR" altLang="en-US" sz="2700">
                <a:cs typeface="Calibri" panose="020F0502020204030204" pitchFamily="34" charset="0"/>
              </a:rPr>
              <a:t>Otoriteye ve kurallara karşı sorgulayıcı</a:t>
            </a:r>
          </a:p>
          <a:p>
            <a:pPr marL="257175" indent="-257175" algn="just">
              <a:buClr>
                <a:srgbClr val="000000"/>
              </a:buClr>
              <a:buSzPts val="1400"/>
              <a:buFont typeface="Arial" panose="020B0604020202020204" pitchFamily="34" charset="0"/>
              <a:buChar char="■"/>
              <a:tabLst>
                <a:tab pos="176213" algn="l"/>
              </a:tabLst>
            </a:pPr>
            <a:r>
              <a:rPr lang="tr-TR" altLang="en-US" sz="2700">
                <a:cs typeface="Calibri" panose="020F0502020204030204" pitchFamily="34" charset="0"/>
              </a:rPr>
              <a:t>Hızlı tüketen, esneklik arayan</a:t>
            </a:r>
          </a:p>
          <a:p>
            <a:pPr marL="257175" indent="-257175" algn="just">
              <a:buClr>
                <a:srgbClr val="000000"/>
              </a:buClr>
              <a:buSzPts val="1400"/>
              <a:buFont typeface="Arial" panose="020B0604020202020204" pitchFamily="34" charset="0"/>
              <a:buChar char="■"/>
              <a:tabLst>
                <a:tab pos="176213" algn="l"/>
              </a:tabLst>
            </a:pPr>
            <a:r>
              <a:rPr lang="tr-TR" altLang="en-US" sz="2700">
                <a:cs typeface="Calibri" panose="020F0502020204030204" pitchFamily="34" charset="0"/>
              </a:rPr>
              <a:t>Yenilikçi, yaratıcı ve girişimci</a:t>
            </a:r>
          </a:p>
          <a:p>
            <a:pPr marL="257175" indent="-257175" algn="just">
              <a:buClr>
                <a:srgbClr val="000000"/>
              </a:buClr>
              <a:buSzPts val="1400"/>
              <a:buFont typeface="Arial" panose="020B0604020202020204" pitchFamily="34" charset="0"/>
              <a:buChar char="■"/>
              <a:tabLst>
                <a:tab pos="176213" algn="l"/>
              </a:tabLst>
            </a:pPr>
            <a:r>
              <a:rPr lang="tr-TR" altLang="en-US" sz="2700">
                <a:cs typeface="Calibri" panose="020F0502020204030204" pitchFamily="34" charset="0"/>
              </a:rPr>
              <a:t>Takım çalışması ve işbirliğine açık</a:t>
            </a:r>
          </a:p>
          <a:p>
            <a:pPr marL="257175" indent="-257175" algn="just">
              <a:buClr>
                <a:srgbClr val="000000"/>
              </a:buClr>
              <a:buSzPts val="1400"/>
              <a:buFont typeface="Arial" panose="020B0604020202020204" pitchFamily="34" charset="0"/>
              <a:buChar char="■"/>
              <a:tabLst>
                <a:tab pos="176213" algn="l"/>
              </a:tabLst>
            </a:pPr>
            <a:r>
              <a:rPr lang="tr-TR" altLang="en-US" sz="2700">
                <a:cs typeface="Calibri" panose="020F0502020204030204" pitchFamily="34" charset="0"/>
              </a:rPr>
              <a:t>İş sadakatleri düşük, çok iş değiştiriyorlar</a:t>
            </a:r>
          </a:p>
          <a:p>
            <a:pPr marL="257175" indent="-257175">
              <a:tabLst>
                <a:tab pos="176213" algn="l"/>
              </a:tabLst>
            </a:pPr>
            <a:endParaRPr lang="tr-TR" altLang="en-US"/>
          </a:p>
        </p:txBody>
      </p:sp>
      <p:sp>
        <p:nvSpPr>
          <p:cNvPr id="74755" name="Başlık 3">
            <a:extLst>
              <a:ext uri="{FF2B5EF4-FFF2-40B4-BE49-F238E27FC236}">
                <a16:creationId xmlns:a16="http://schemas.microsoft.com/office/drawing/2014/main" id="{05D87680-DD74-43F6-977B-9DA479F42FBD}"/>
              </a:ext>
            </a:extLst>
          </p:cNvPr>
          <p:cNvSpPr>
            <a:spLocks noGrp="1"/>
          </p:cNvSpPr>
          <p:nvPr>
            <p:ph type="title"/>
          </p:nvPr>
        </p:nvSpPr>
        <p:spPr>
          <a:xfrm>
            <a:off x="250825" y="163513"/>
            <a:ext cx="8435975" cy="479425"/>
          </a:xfrm>
        </p:spPr>
        <p:txBody>
          <a:bodyPr>
            <a:spAutoFit/>
          </a:bodyPr>
          <a:lstStyle/>
          <a:p>
            <a:pPr algn="l">
              <a:lnSpc>
                <a:spcPts val="2925"/>
              </a:lnSpc>
            </a:pPr>
            <a:r>
              <a:rPr lang="tr-TR" altLang="en-US" sz="3200" b="1">
                <a:solidFill>
                  <a:srgbClr val="C00000"/>
                </a:solidFill>
                <a:cs typeface="Calibri" panose="020F0502020204030204" pitchFamily="34" charset="0"/>
              </a:rPr>
              <a:t>Y kuşağı (1980-2000)</a:t>
            </a:r>
          </a:p>
        </p:txBody>
      </p:sp>
      <p:sp>
        <p:nvSpPr>
          <p:cNvPr id="5" name="Dikdörtgen 4">
            <a:extLst>
              <a:ext uri="{FF2B5EF4-FFF2-40B4-BE49-F238E27FC236}">
                <a16:creationId xmlns:a16="http://schemas.microsoft.com/office/drawing/2014/main" id="{F11866DB-9120-41A3-8876-0F5B00BEB6DB}"/>
              </a:ext>
            </a:extLst>
          </p:cNvPr>
          <p:cNvSpPr/>
          <p:nvPr/>
        </p:nvSpPr>
        <p:spPr>
          <a:xfrm>
            <a:off x="5003800" y="1519238"/>
            <a:ext cx="3995738" cy="9652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Font typeface="Arial" panose="020B0604020202020204" pitchFamily="34" charset="0"/>
              <a:buChar char="•"/>
              <a:tabLst>
                <a:tab pos="173038"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7303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7303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7303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7303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7303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7303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7303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73038" algn="l"/>
              </a:tabLst>
              <a:defRPr sz="2000">
                <a:solidFill>
                  <a:schemeClr val="tx1"/>
                </a:solidFill>
                <a:latin typeface="Calibri" panose="020F0502020204030204" pitchFamily="34" charset="0"/>
              </a:defRPr>
            </a:lvl9pPr>
          </a:lstStyle>
          <a:p>
            <a:pPr algn="just">
              <a:lnSpc>
                <a:spcPts val="1688"/>
              </a:lnSpc>
              <a:spcBef>
                <a:spcPct val="0"/>
              </a:spcBef>
              <a:buClr>
                <a:srgbClr val="000000"/>
              </a:buClr>
              <a:buSzPts val="1400"/>
              <a:buFontTx/>
              <a:buNone/>
            </a:pPr>
            <a:r>
              <a:rPr lang="tr-TR" altLang="en-US" sz="2800">
                <a:solidFill>
                  <a:srgbClr val="FF0000"/>
                </a:solidFill>
                <a:cs typeface="Calibri" panose="020F0502020204030204" pitchFamily="34" charset="0"/>
              </a:rPr>
              <a:t>           </a:t>
            </a:r>
          </a:p>
          <a:p>
            <a:pPr algn="just">
              <a:lnSpc>
                <a:spcPts val="1688"/>
              </a:lnSpc>
              <a:spcBef>
                <a:spcPct val="0"/>
              </a:spcBef>
              <a:buClr>
                <a:srgbClr val="000000"/>
              </a:buClr>
              <a:buSzPts val="1400"/>
              <a:buFontTx/>
              <a:buNone/>
            </a:pPr>
            <a:r>
              <a:rPr lang="tr-TR" altLang="en-US" sz="2800">
                <a:solidFill>
                  <a:srgbClr val="FF0000"/>
                </a:solidFill>
                <a:cs typeface="Calibri" panose="020F0502020204030204" pitchFamily="34" charset="0"/>
              </a:rPr>
              <a:t>		İşe Bakışları</a:t>
            </a:r>
          </a:p>
          <a:p>
            <a:pPr algn="just">
              <a:lnSpc>
                <a:spcPts val="1688"/>
              </a:lnSpc>
              <a:spcBef>
                <a:spcPct val="0"/>
              </a:spcBef>
              <a:buClr>
                <a:srgbClr val="000000"/>
              </a:buClr>
              <a:buSzPts val="1400"/>
              <a:buFontTx/>
              <a:buNone/>
            </a:pPr>
            <a:endParaRPr lang="tr-TR" altLang="en-US" sz="2800" b="0">
              <a:cs typeface="Calibri" panose="020F0502020204030204" pitchFamily="34" charset="0"/>
            </a:endParaRPr>
          </a:p>
          <a:p>
            <a:pPr algn="just">
              <a:lnSpc>
                <a:spcPts val="1713"/>
              </a:lnSpc>
              <a:spcBef>
                <a:spcPct val="0"/>
              </a:spcBef>
              <a:buClr>
                <a:srgbClr val="000000"/>
              </a:buClr>
              <a:buSzPts val="1400"/>
              <a:buFontTx/>
              <a:buNone/>
            </a:pPr>
            <a:r>
              <a:rPr lang="tr-TR" altLang="en-US" sz="2800" b="0">
                <a:cs typeface="Calibri" panose="020F0502020204030204" pitchFamily="34" charset="0"/>
              </a:rPr>
              <a:t>	İş ve yaşam dengesi</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Başlık 1">
            <a:extLst>
              <a:ext uri="{FF2B5EF4-FFF2-40B4-BE49-F238E27FC236}">
                <a16:creationId xmlns:a16="http://schemas.microsoft.com/office/drawing/2014/main" id="{03B0A12E-ED53-481F-BB13-B85E5D4662F3}"/>
              </a:ext>
            </a:extLst>
          </p:cNvPr>
          <p:cNvSpPr>
            <a:spLocks noGrp="1"/>
          </p:cNvSpPr>
          <p:nvPr>
            <p:ph type="title"/>
          </p:nvPr>
        </p:nvSpPr>
        <p:spPr>
          <a:xfrm>
            <a:off x="323850" y="274638"/>
            <a:ext cx="8362950" cy="633412"/>
          </a:xfrm>
        </p:spPr>
        <p:txBody>
          <a:bodyPr/>
          <a:lstStyle/>
          <a:p>
            <a:pPr algn="l"/>
            <a:r>
              <a:rPr lang="tr-TR" altLang="en-US" sz="2800" b="1">
                <a:solidFill>
                  <a:srgbClr val="C00000"/>
                </a:solidFill>
                <a:cs typeface="Calibri" panose="020F0502020204030204" pitchFamily="34" charset="0"/>
              </a:rPr>
              <a:t>Z kuşağı (2001-2020)</a:t>
            </a:r>
            <a:br>
              <a:rPr lang="tr-TR" altLang="en-US" sz="2800">
                <a:solidFill>
                  <a:srgbClr val="C00000"/>
                </a:solidFill>
                <a:cs typeface="Calibri" panose="020F0502020204030204" pitchFamily="34" charset="0"/>
              </a:rPr>
            </a:br>
            <a:endParaRPr lang="tr-TR" altLang="en-US" sz="2800">
              <a:solidFill>
                <a:srgbClr val="C00000"/>
              </a:solidFill>
            </a:endParaRPr>
          </a:p>
        </p:txBody>
      </p:sp>
      <p:sp>
        <p:nvSpPr>
          <p:cNvPr id="75779" name="İçerik Yer Tutucusu 2">
            <a:extLst>
              <a:ext uri="{FF2B5EF4-FFF2-40B4-BE49-F238E27FC236}">
                <a16:creationId xmlns:a16="http://schemas.microsoft.com/office/drawing/2014/main" id="{1C931A22-0BC5-4770-9396-FD838CA8BA5B}"/>
              </a:ext>
            </a:extLst>
          </p:cNvPr>
          <p:cNvSpPr>
            <a:spLocks noGrp="1"/>
          </p:cNvSpPr>
          <p:nvPr>
            <p:ph idx="1"/>
          </p:nvPr>
        </p:nvSpPr>
        <p:spPr>
          <a:xfrm>
            <a:off x="0" y="549275"/>
            <a:ext cx="8229600" cy="4525963"/>
          </a:xfrm>
        </p:spPr>
        <p:txBody>
          <a:bodyPr/>
          <a:lstStyle/>
          <a:p>
            <a:pPr marL="257175" indent="-257175">
              <a:spcAft>
                <a:spcPts val="413"/>
              </a:spcAft>
              <a:buClr>
                <a:srgbClr val="000000"/>
              </a:buClr>
              <a:buSzPts val="1400"/>
              <a:buFont typeface="Arial" panose="020B0604020202020204" pitchFamily="34" charset="0"/>
              <a:buChar char="■"/>
              <a:tabLst>
                <a:tab pos="177800" algn="l"/>
              </a:tabLst>
            </a:pPr>
            <a:r>
              <a:rPr lang="tr-TR" altLang="en-US" sz="2800">
                <a:cs typeface="Calibri" panose="020F0502020204030204" pitchFamily="34" charset="0"/>
              </a:rPr>
              <a:t>Kristal çocuklar olarak da bilinirler; derin duygusal ve kırılgan olarak nitelendirilirler</a:t>
            </a:r>
          </a:p>
          <a:p>
            <a:pPr marL="257175" indent="-257175" algn="just">
              <a:spcAft>
                <a:spcPts val="363"/>
              </a:spcAft>
              <a:buClr>
                <a:srgbClr val="000000"/>
              </a:buClr>
              <a:buSzPts val="1400"/>
              <a:buFont typeface="Arial" panose="020B0604020202020204" pitchFamily="34" charset="0"/>
              <a:buChar char="■"/>
              <a:tabLst>
                <a:tab pos="177800" algn="l"/>
              </a:tabLst>
            </a:pPr>
            <a:r>
              <a:rPr lang="tr-TR" altLang="en-US" sz="2800">
                <a:cs typeface="Calibri" panose="020F0502020204030204" pitchFamily="34" charset="0"/>
              </a:rPr>
              <a:t>Dijital dünyanın merkezinde doğup büyüyorlar</a:t>
            </a:r>
          </a:p>
          <a:p>
            <a:pPr marL="257175" indent="-257175" algn="just">
              <a:spcAft>
                <a:spcPts val="175"/>
              </a:spcAft>
              <a:buClr>
                <a:srgbClr val="000000"/>
              </a:buClr>
              <a:buSzPts val="1400"/>
              <a:buFont typeface="Arial" panose="020B0604020202020204" pitchFamily="34" charset="0"/>
              <a:buChar char="■"/>
              <a:tabLst>
                <a:tab pos="177800" algn="l"/>
              </a:tabLst>
            </a:pPr>
            <a:r>
              <a:rPr lang="tr-TR" altLang="en-US" sz="2800">
                <a:cs typeface="Calibri" panose="020F0502020204030204" pitchFamily="34" charset="0"/>
              </a:rPr>
              <a:t>Teknoloji ve bilgiye hızlı erişim</a:t>
            </a:r>
          </a:p>
          <a:p>
            <a:pPr marL="257175" indent="-257175">
              <a:buClr>
                <a:srgbClr val="000000"/>
              </a:buClr>
              <a:buSzPts val="1400"/>
              <a:buFont typeface="Arial" panose="020B0604020202020204" pitchFamily="34" charset="0"/>
              <a:buChar char="■"/>
              <a:tabLst>
                <a:tab pos="177800" algn="l"/>
              </a:tabLst>
            </a:pPr>
            <a:r>
              <a:rPr lang="tr-TR" altLang="en-US" sz="2800">
                <a:cs typeface="Calibri" panose="020F0502020204030204" pitchFamily="34" charset="0"/>
              </a:rPr>
              <a:t>Yalnızca text değil emoji ve ikonlarla da iletişim kurma</a:t>
            </a:r>
          </a:p>
          <a:p>
            <a:pPr marL="257175" indent="-257175" algn="just">
              <a:buClr>
                <a:srgbClr val="000000"/>
              </a:buClr>
              <a:buSzPts val="1400"/>
              <a:buFont typeface="Arial" panose="020B0604020202020204" pitchFamily="34" charset="0"/>
              <a:buChar char="■"/>
              <a:tabLst>
                <a:tab pos="177800" algn="l"/>
              </a:tabLst>
            </a:pPr>
            <a:r>
              <a:rPr lang="tr-TR" altLang="en-US" sz="2800">
                <a:cs typeface="Calibri" panose="020F0502020204030204" pitchFamily="34" charset="0"/>
              </a:rPr>
              <a:t>Yüksek özgüven</a:t>
            </a:r>
          </a:p>
          <a:p>
            <a:pPr marL="257175" indent="-257175" algn="just">
              <a:buClr>
                <a:srgbClr val="000000"/>
              </a:buClr>
              <a:buSzPts val="1400"/>
              <a:buFont typeface="Arial" panose="020B0604020202020204" pitchFamily="34" charset="0"/>
              <a:buChar char="■"/>
              <a:tabLst>
                <a:tab pos="177800" algn="l"/>
              </a:tabLst>
            </a:pPr>
            <a:r>
              <a:rPr lang="tr-TR" altLang="en-US" sz="2800">
                <a:cs typeface="Calibri" panose="020F0502020204030204" pitchFamily="34" charset="0"/>
              </a:rPr>
              <a:t>Daha bağımsız, daha analitik</a:t>
            </a:r>
          </a:p>
          <a:p>
            <a:pPr marL="257175" indent="-257175" algn="just">
              <a:buClr>
                <a:srgbClr val="000000"/>
              </a:buClr>
              <a:buSzPts val="1400"/>
              <a:buFont typeface="Arial" panose="020B0604020202020204" pitchFamily="34" charset="0"/>
              <a:buChar char="■"/>
              <a:tabLst>
                <a:tab pos="177800" algn="l"/>
              </a:tabLst>
            </a:pPr>
            <a:r>
              <a:rPr lang="tr-TR" altLang="en-US" sz="2800">
                <a:cs typeface="Calibri" panose="020F0502020204030204" pitchFamily="34" charset="0"/>
              </a:rPr>
              <a:t>Aynı anda çok sayıda işi yapabilme becerisi</a:t>
            </a:r>
          </a:p>
          <a:p>
            <a:pPr marL="257175" indent="-257175" algn="just">
              <a:buClr>
                <a:srgbClr val="000000"/>
              </a:buClr>
              <a:buSzPts val="1400"/>
              <a:buFont typeface="Arial" panose="020B0604020202020204" pitchFamily="34" charset="0"/>
              <a:buChar char="■"/>
              <a:tabLst>
                <a:tab pos="177800" algn="l"/>
              </a:tabLst>
            </a:pPr>
            <a:r>
              <a:rPr lang="tr-TR" altLang="en-US" sz="2800">
                <a:cs typeface="Calibri" panose="020F0502020204030204" pitchFamily="34" charset="0"/>
              </a:rPr>
              <a:t>Anında cevap alma isteği</a:t>
            </a:r>
          </a:p>
          <a:p>
            <a:pPr marL="257175" indent="-257175" algn="just">
              <a:buClr>
                <a:srgbClr val="000000"/>
              </a:buClr>
              <a:buSzPts val="1400"/>
              <a:buFont typeface="Arial" panose="020B0604020202020204" pitchFamily="34" charset="0"/>
              <a:buChar char="■"/>
              <a:tabLst>
                <a:tab pos="177800" algn="l"/>
              </a:tabLst>
            </a:pPr>
            <a:r>
              <a:rPr lang="tr-TR" altLang="en-US" sz="2800">
                <a:cs typeface="Calibri" panose="020F0502020204030204" pitchFamily="34" charset="0"/>
              </a:rPr>
              <a:t>Özgünlük, bireysellik ve ekip içinde uyumsuzluk</a:t>
            </a:r>
          </a:p>
          <a:p>
            <a:pPr marL="257175" indent="-257175" algn="just">
              <a:buClr>
                <a:srgbClr val="000000"/>
              </a:buClr>
              <a:buSzPts val="1400"/>
              <a:buFont typeface="Arial" panose="020B0604020202020204" pitchFamily="34" charset="0"/>
              <a:buChar char="■"/>
              <a:tabLst>
                <a:tab pos="177800" algn="l"/>
              </a:tabLst>
            </a:pPr>
            <a:r>
              <a:rPr lang="tr-TR" altLang="en-US" sz="2800">
                <a:cs typeface="Calibri" panose="020F0502020204030204" pitchFamily="34" charset="0"/>
              </a:rPr>
              <a:t>Ebeveynlerle anlaşmazlık</a:t>
            </a:r>
          </a:p>
          <a:p>
            <a:pPr marL="257175" indent="-257175" algn="just">
              <a:buClr>
                <a:srgbClr val="000000"/>
              </a:buClr>
              <a:buSzPts val="1400"/>
              <a:buFont typeface="Arial" panose="020B0604020202020204" pitchFamily="34" charset="0"/>
              <a:buChar char="■"/>
              <a:tabLst>
                <a:tab pos="177800" algn="l"/>
              </a:tabLst>
            </a:pPr>
            <a:r>
              <a:rPr lang="tr-TR" altLang="en-US" sz="2800">
                <a:cs typeface="Calibri" panose="020F0502020204030204" pitchFamily="34" charset="0"/>
              </a:rPr>
              <a:t>Dikkat süreleri kısa, </a:t>
            </a:r>
            <a:r>
              <a:rPr lang="tr-TR" altLang="en-US" sz="2800" b="1">
                <a:cs typeface="Calibri" panose="020F0502020204030204" pitchFamily="34" charset="0"/>
              </a:rPr>
              <a:t>çabuk sıkılan</a:t>
            </a:r>
          </a:p>
          <a:p>
            <a:pPr marL="257175" indent="-257175">
              <a:tabLst>
                <a:tab pos="177800" algn="l"/>
              </a:tabLst>
            </a:pPr>
            <a:endParaRPr lang="tr-TR" altLang="en-US"/>
          </a:p>
        </p:txBody>
      </p:sp>
      <p:sp>
        <p:nvSpPr>
          <p:cNvPr id="4" name="Dikdörtgen 3">
            <a:extLst>
              <a:ext uri="{FF2B5EF4-FFF2-40B4-BE49-F238E27FC236}">
                <a16:creationId xmlns:a16="http://schemas.microsoft.com/office/drawing/2014/main" id="{CFF9C74B-D994-4136-9BD5-04BE94A30B36}"/>
              </a:ext>
            </a:extLst>
          </p:cNvPr>
          <p:cNvSpPr/>
          <p:nvPr/>
        </p:nvSpPr>
        <p:spPr>
          <a:xfrm>
            <a:off x="5003800" y="3068638"/>
            <a:ext cx="3889375" cy="13906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Font typeface="Arial" panose="020B0604020202020204" pitchFamily="34" charset="0"/>
              <a:buChar char="•"/>
              <a:tabLst>
                <a:tab pos="173038"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7303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7303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7303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7303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7303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7303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7303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73038" algn="l"/>
              </a:tabLst>
              <a:defRPr sz="2000">
                <a:solidFill>
                  <a:schemeClr val="tx1"/>
                </a:solidFill>
                <a:latin typeface="Calibri" panose="020F0502020204030204" pitchFamily="34" charset="0"/>
              </a:defRPr>
            </a:lvl9pPr>
          </a:lstStyle>
          <a:p>
            <a:pPr algn="just">
              <a:lnSpc>
                <a:spcPts val="1688"/>
              </a:lnSpc>
              <a:spcBef>
                <a:spcPct val="0"/>
              </a:spcBef>
              <a:buClr>
                <a:srgbClr val="000000"/>
              </a:buClr>
              <a:buSzPts val="1400"/>
              <a:buFontTx/>
              <a:buNone/>
            </a:pPr>
            <a:r>
              <a:rPr lang="tr-TR" altLang="en-US" sz="2800">
                <a:solidFill>
                  <a:srgbClr val="FF0000"/>
                </a:solidFill>
                <a:cs typeface="Calibri" panose="020F0502020204030204" pitchFamily="34" charset="0"/>
              </a:rPr>
              <a:t>           </a:t>
            </a:r>
          </a:p>
          <a:p>
            <a:pPr algn="just">
              <a:lnSpc>
                <a:spcPts val="1688"/>
              </a:lnSpc>
              <a:spcBef>
                <a:spcPct val="0"/>
              </a:spcBef>
              <a:buClr>
                <a:srgbClr val="000000"/>
              </a:buClr>
              <a:buSzPts val="1400"/>
              <a:buFontTx/>
              <a:buNone/>
            </a:pPr>
            <a:r>
              <a:rPr lang="tr-TR" altLang="en-US" sz="2800">
                <a:solidFill>
                  <a:srgbClr val="FF0000"/>
                </a:solidFill>
                <a:cs typeface="Calibri" panose="020F0502020204030204" pitchFamily="34" charset="0"/>
              </a:rPr>
              <a:t>		İşe Bakışları</a:t>
            </a:r>
          </a:p>
          <a:p>
            <a:pPr algn="ctr">
              <a:spcBef>
                <a:spcPct val="0"/>
              </a:spcBef>
              <a:buClr>
                <a:srgbClr val="000000"/>
              </a:buClr>
              <a:buSzPts val="1400"/>
              <a:buFontTx/>
              <a:buNone/>
            </a:pPr>
            <a:r>
              <a:rPr lang="tr-TR" altLang="en-US" sz="2800">
                <a:solidFill>
                  <a:srgbClr val="FF0000"/>
                </a:solidFill>
                <a:cs typeface="Calibri" panose="020F0502020204030204" pitchFamily="34" charset="0"/>
              </a:rPr>
              <a:t>	</a:t>
            </a:r>
            <a:r>
              <a:rPr lang="tr-TR" altLang="en-US" sz="2800" b="0">
                <a:cs typeface="Calibri" panose="020F0502020204030204" pitchFamily="34" charset="0"/>
              </a:rPr>
              <a:t>E</a:t>
            </a:r>
            <a:r>
              <a:rPr lang="tr-TR" altLang="en-US" sz="2800" b="0">
                <a:cs typeface="Arial" panose="020B0604020202020204" pitchFamily="34" charset="0"/>
              </a:rPr>
              <a:t>sneklik ve iş – yaşam dengesi</a:t>
            </a:r>
            <a:endParaRPr lang="tr-TR" altLang="en-US" sz="2800" b="0">
              <a:cs typeface="Calibri" panose="020F0502020204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A4A647-4E7A-4D33-A970-072BC6944F6A}"/>
              </a:ext>
            </a:extLst>
          </p:cNvPr>
          <p:cNvSpPr>
            <a:spLocks noGrp="1"/>
          </p:cNvSpPr>
          <p:nvPr>
            <p:ph type="title"/>
          </p:nvPr>
        </p:nvSpPr>
        <p:spPr/>
        <p:txBody>
          <a:bodyPr>
            <a:normAutofit/>
          </a:bodyPr>
          <a:lstStyle/>
          <a:p>
            <a:pPr>
              <a:defRPr/>
            </a:pPr>
            <a:r>
              <a:rPr lang="tr-TR" sz="3200" b="1" dirty="0">
                <a:solidFill>
                  <a:srgbClr val="0070C0"/>
                </a:solidFill>
                <a:latin typeface="+mn-lt"/>
              </a:rPr>
              <a:t>Alfa Kuşak</a:t>
            </a:r>
          </a:p>
        </p:txBody>
      </p:sp>
      <p:sp>
        <p:nvSpPr>
          <p:cNvPr id="76803" name="İçerik Yer Tutucusu 2">
            <a:extLst>
              <a:ext uri="{FF2B5EF4-FFF2-40B4-BE49-F238E27FC236}">
                <a16:creationId xmlns:a16="http://schemas.microsoft.com/office/drawing/2014/main" id="{DAF0F0F3-196D-4A6D-9C73-B5715D7C6AD2}"/>
              </a:ext>
            </a:extLst>
          </p:cNvPr>
          <p:cNvSpPr>
            <a:spLocks noGrp="1"/>
          </p:cNvSpPr>
          <p:nvPr>
            <p:ph idx="1"/>
          </p:nvPr>
        </p:nvSpPr>
        <p:spPr>
          <a:xfrm>
            <a:off x="323850" y="1268413"/>
            <a:ext cx="8362950" cy="4857750"/>
          </a:xfrm>
        </p:spPr>
        <p:txBody>
          <a:bodyPr/>
          <a:lstStyle/>
          <a:p>
            <a:r>
              <a:rPr lang="tr-TR" altLang="en-US"/>
              <a:t>Eğitimli nesil</a:t>
            </a:r>
          </a:p>
          <a:p>
            <a:r>
              <a:rPr lang="tr-TR" altLang="en-US"/>
              <a:t>Yapay zekâ ile iletişimde</a:t>
            </a:r>
          </a:p>
          <a:p>
            <a:r>
              <a:rPr lang="tr-TR" altLang="en-US"/>
              <a:t>Zengin</a:t>
            </a:r>
          </a:p>
          <a:p>
            <a:r>
              <a:rPr lang="tr-TR" altLang="en-US"/>
              <a:t>Materyalist</a:t>
            </a:r>
          </a:p>
        </p:txBody>
      </p:sp>
      <p:pic>
        <p:nvPicPr>
          <p:cNvPr id="76804" name="Slide">
            <a:extLst>
              <a:ext uri="{FF2B5EF4-FFF2-40B4-BE49-F238E27FC236}">
                <a16:creationId xmlns:a16="http://schemas.microsoft.com/office/drawing/2014/main" id="{5B4F938E-8EA6-4B25-A032-AE28DF6006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3068638"/>
            <a:ext cx="4643438"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İçerik Yer Tutucusu 2">
            <a:extLst>
              <a:ext uri="{FF2B5EF4-FFF2-40B4-BE49-F238E27FC236}">
                <a16:creationId xmlns:a16="http://schemas.microsoft.com/office/drawing/2014/main" id="{4384C456-669C-49A8-9616-D2B78B3F9729}"/>
              </a:ext>
            </a:extLst>
          </p:cNvPr>
          <p:cNvSpPr>
            <a:spLocks noGrp="1"/>
          </p:cNvSpPr>
          <p:nvPr>
            <p:ph idx="1"/>
          </p:nvPr>
        </p:nvSpPr>
        <p:spPr>
          <a:xfrm>
            <a:off x="395288" y="1125538"/>
            <a:ext cx="8229600" cy="4525962"/>
          </a:xfrm>
        </p:spPr>
        <p:txBody>
          <a:bodyPr/>
          <a:lstStyle/>
          <a:p>
            <a:r>
              <a:rPr lang="tr-TR" altLang="en-US"/>
              <a:t>Günümüzde iş yaşamına aktif olarak katılan üç kuşak bulunmaktadır.</a:t>
            </a:r>
          </a:p>
          <a:p>
            <a:r>
              <a:rPr lang="tr-TR" altLang="en-US"/>
              <a:t> X,Y ve Z kuşağı olarak adlandırılan bu kuşakların yaş farklarından dolayı kuşak çatışması yaşaması kaçınılmazdır. </a:t>
            </a:r>
          </a:p>
          <a:p>
            <a:r>
              <a:rPr lang="tr-TR" altLang="en-US"/>
              <a:t>Kuşak çatışması yaşanmasının en önemli sebebi, farklı kuşakların birbirlerine </a:t>
            </a:r>
            <a:r>
              <a:rPr lang="tr-TR" altLang="en-US" b="1"/>
              <a:t>önyarg</a:t>
            </a:r>
            <a:r>
              <a:rPr lang="tr-TR" altLang="en-US"/>
              <a:t>ı ile yaklaşmasıdır. </a:t>
            </a:r>
          </a:p>
          <a:p>
            <a:endParaRPr lang="tr-TR"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FF54A8F-A1DC-48BE-A08F-087819BE30DD}"/>
              </a:ext>
            </a:extLst>
          </p:cNvPr>
          <p:cNvSpPr>
            <a:spLocks noGrp="1" noChangeArrowheads="1"/>
          </p:cNvSpPr>
          <p:nvPr>
            <p:ph type="body" idx="4294967295"/>
          </p:nvPr>
        </p:nvSpPr>
        <p:spPr>
          <a:xfrm>
            <a:off x="468313" y="1052513"/>
            <a:ext cx="8229600" cy="3557587"/>
          </a:xfrm>
          <a:solidFill>
            <a:schemeClr val="bg1"/>
          </a:solidFill>
        </p:spPr>
        <p:txBody>
          <a:bodyPr/>
          <a:lstStyle/>
          <a:p>
            <a:pPr algn="ctr" eaLnBrk="1" hangingPunct="1">
              <a:buFontTx/>
              <a:buNone/>
            </a:pPr>
            <a:endParaRPr lang="tr-TR" altLang="tr-TR" sz="4400" b="1">
              <a:solidFill>
                <a:srgbClr val="CC3399"/>
              </a:solidFill>
            </a:endParaRPr>
          </a:p>
          <a:p>
            <a:pPr algn="ctr" eaLnBrk="1" hangingPunct="1">
              <a:buFontTx/>
              <a:buNone/>
            </a:pPr>
            <a:r>
              <a:rPr lang="tr-TR" altLang="tr-TR" sz="4400" b="1">
                <a:solidFill>
                  <a:srgbClr val="0000FF"/>
                </a:solidFill>
              </a:rPr>
              <a:t>ÇATIŞMA TÜRLERİ</a:t>
            </a:r>
          </a:p>
          <a:p>
            <a:pPr algn="ctr" eaLnBrk="1" hangingPunct="1">
              <a:buFontTx/>
              <a:buNone/>
            </a:pPr>
            <a:r>
              <a:rPr lang="tr-TR" altLang="tr-TR" sz="3600" b="1"/>
              <a:t>Çatışma;  Kimlerle….?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İçerik Yer Tutucusu 2">
            <a:extLst>
              <a:ext uri="{FF2B5EF4-FFF2-40B4-BE49-F238E27FC236}">
                <a16:creationId xmlns:a16="http://schemas.microsoft.com/office/drawing/2014/main" id="{73FF2B22-4EC5-4647-9327-483B9805081F}"/>
              </a:ext>
            </a:extLst>
          </p:cNvPr>
          <p:cNvSpPr>
            <a:spLocks noGrp="1"/>
          </p:cNvSpPr>
          <p:nvPr>
            <p:ph idx="1"/>
          </p:nvPr>
        </p:nvSpPr>
        <p:spPr>
          <a:xfrm>
            <a:off x="395288" y="476250"/>
            <a:ext cx="8291512" cy="5649913"/>
          </a:xfrm>
        </p:spPr>
        <p:txBody>
          <a:bodyPr/>
          <a:lstStyle/>
          <a:p>
            <a:r>
              <a:rPr lang="tr-TR" altLang="en-US"/>
              <a:t>İşyerinde farklı kuşaklardan gelen bireylerin beklenti, değer ve yaklaşımlarındaki farklılıklardan kaynaklanır. </a:t>
            </a:r>
          </a:p>
          <a:p>
            <a:r>
              <a:rPr lang="tr-TR" altLang="en-US"/>
              <a:t>Örneğin; X kuşağı, daha bağımsız çalışmayı tercih ederken, Y kuşağı takım çalışmasına ve işbirliğine daha yatkın olabilir. </a:t>
            </a:r>
          </a:p>
          <a:p>
            <a:r>
              <a:rPr lang="tr-TR" altLang="en-US"/>
              <a:t>Bu tür farklılıklar, işyerinde iletişim sorunlarına, motivasyon eksikliklerine veya takım çalışmasında zorluklara yol açabilir.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BDEF6570-1D7C-40D3-8BF1-57FD1A02C2A0}"/>
              </a:ext>
            </a:extLst>
          </p:cNvPr>
          <p:cNvGraphicFramePr/>
          <p:nvPr/>
        </p:nvGraphicFramePr>
        <p:xfrm>
          <a:off x="611188" y="404813"/>
          <a:ext cx="8229600" cy="5256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İçerik Yer Tutucusu 2">
            <a:extLst>
              <a:ext uri="{FF2B5EF4-FFF2-40B4-BE49-F238E27FC236}">
                <a16:creationId xmlns:a16="http://schemas.microsoft.com/office/drawing/2014/main" id="{C3C889AB-3637-4BBB-89A8-02E0FF77E850}"/>
              </a:ext>
            </a:extLst>
          </p:cNvPr>
          <p:cNvSpPr>
            <a:spLocks noGrp="1"/>
          </p:cNvSpPr>
          <p:nvPr>
            <p:ph idx="1"/>
          </p:nvPr>
        </p:nvSpPr>
        <p:spPr>
          <a:xfrm>
            <a:off x="395288" y="620713"/>
            <a:ext cx="8291512" cy="5505450"/>
          </a:xfrm>
        </p:spPr>
        <p:txBody>
          <a:bodyPr/>
          <a:lstStyle/>
          <a:p>
            <a:pPr marL="0" indent="0" eaLnBrk="1" hangingPunct="1">
              <a:buFont typeface="Arial" panose="020B0604020202020204" pitchFamily="34" charset="0"/>
              <a:buNone/>
            </a:pPr>
            <a:r>
              <a:rPr lang="tr-TR" altLang="en-US" sz="3600" b="1">
                <a:solidFill>
                  <a:srgbClr val="0000FF"/>
                </a:solidFill>
              </a:rPr>
              <a:t>İletişim sürecinde </a:t>
            </a:r>
          </a:p>
          <a:p>
            <a:pPr marL="0" indent="0" eaLnBrk="1" hangingPunct="1">
              <a:buClr>
                <a:srgbClr val="CC3399"/>
              </a:buClr>
            </a:pPr>
            <a:r>
              <a:rPr lang="tr-TR" altLang="en-US" b="1"/>
              <a:t>Kendimi tanıyor muyum?</a:t>
            </a:r>
          </a:p>
          <a:p>
            <a:pPr marL="0" indent="0" eaLnBrk="1" hangingPunct="1">
              <a:buClr>
                <a:srgbClr val="CC3399"/>
              </a:buClr>
            </a:pPr>
            <a:r>
              <a:rPr lang="tr-TR" altLang="en-US" b="1"/>
              <a:t>Duyuyor, görüyor ve  dinliyor muyuz?</a:t>
            </a:r>
          </a:p>
          <a:p>
            <a:pPr marL="0" indent="0" eaLnBrk="1" hangingPunct="1">
              <a:buClr>
                <a:srgbClr val="CC3399"/>
              </a:buClr>
            </a:pPr>
            <a:r>
              <a:rPr lang="tr-TR" altLang="en-US" b="1"/>
              <a:t>Dinliyor da anlıyor muyuz? </a:t>
            </a:r>
          </a:p>
          <a:p>
            <a:pPr marL="0" indent="0" eaLnBrk="1" hangingPunct="1">
              <a:buClr>
                <a:srgbClr val="CC3399"/>
              </a:buClr>
            </a:pPr>
            <a:r>
              <a:rPr lang="tr-TR" altLang="en-US" b="1"/>
              <a:t>Anlayıp anlamadığımızı test ediyor muyuz?</a:t>
            </a:r>
          </a:p>
          <a:p>
            <a:pPr marL="0" indent="0" eaLnBrk="1" hangingPunct="1">
              <a:buClr>
                <a:srgbClr val="CC3399"/>
              </a:buClr>
            </a:pPr>
            <a:r>
              <a:rPr lang="tr-TR" altLang="en-US" b="1"/>
              <a:t>Hem alıcı, hem de verici olarak ileti (mesaj) dakikliğimiz var mı?</a:t>
            </a:r>
          </a:p>
          <a:p>
            <a:pPr marL="0" indent="0" eaLnBrk="1" hangingPunct="1">
              <a:buClr>
                <a:srgbClr val="CC3399"/>
              </a:buClr>
            </a:pPr>
            <a:r>
              <a:rPr lang="tr-TR" altLang="en-US" b="1"/>
              <a:t>Sözsüz (davranışsal) iletilere özen gösterebiliyor muyuz?</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A90F5B64-AAD9-4653-AA66-43425F442CB7}"/>
              </a:ext>
            </a:extLst>
          </p:cNvPr>
          <p:cNvSpPr>
            <a:spLocks noGrp="1" noChangeArrowheads="1"/>
          </p:cNvSpPr>
          <p:nvPr>
            <p:ph type="title"/>
          </p:nvPr>
        </p:nvSpPr>
        <p:spPr>
          <a:xfrm>
            <a:off x="0" y="28575"/>
            <a:ext cx="9144000" cy="1555750"/>
          </a:xfrm>
          <a:solidFill>
            <a:srgbClr val="FFCCFF"/>
          </a:solidFill>
          <a:ln>
            <a:solidFill>
              <a:schemeClr val="tx1"/>
            </a:solidFill>
            <a:miter lim="800000"/>
            <a:headEnd/>
            <a:tailEnd/>
          </a:ln>
        </p:spPr>
        <p:txBody>
          <a:bodyPr/>
          <a:lstStyle/>
          <a:p>
            <a:r>
              <a:rPr lang="tr-TR" altLang="tr-TR" sz="3000">
                <a:cs typeface="Calibri" panose="020F0502020204030204" pitchFamily="34" charset="0"/>
              </a:rPr>
              <a:t>Gördüğünüzden farklı olabilir görünen</a:t>
            </a:r>
            <a:br>
              <a:rPr lang="tr-TR" altLang="tr-TR" sz="3000">
                <a:cs typeface="Calibri" panose="020F0502020204030204" pitchFamily="34" charset="0"/>
              </a:rPr>
            </a:br>
            <a:r>
              <a:rPr lang="tr-TR" altLang="tr-TR" sz="3000">
                <a:cs typeface="Calibri" panose="020F0502020204030204" pitchFamily="34" charset="0"/>
              </a:rPr>
              <a:t>Bakış açınıza göre görünen değişir</a:t>
            </a:r>
            <a:br>
              <a:rPr lang="tr-TR" altLang="tr-TR" sz="3000">
                <a:cs typeface="Calibri" panose="020F0502020204030204" pitchFamily="34" charset="0"/>
              </a:rPr>
            </a:br>
            <a:r>
              <a:rPr lang="tr-TR" altLang="en-US" sz="3200">
                <a:cs typeface="Calibri" panose="020F0502020204030204" pitchFamily="34" charset="0"/>
              </a:rPr>
              <a:t>Farklılıkları kabul edin</a:t>
            </a:r>
            <a:endParaRPr lang="tr-TR" altLang="tr-TR" sz="3000" b="1"/>
          </a:p>
        </p:txBody>
      </p:sp>
      <p:pic>
        <p:nvPicPr>
          <p:cNvPr id="1026" name="Picture 2" descr="Algı, Algı Özellikleri ve Tanımlamaları - psikolojik.gen.tr">
            <a:extLst>
              <a:ext uri="{FF2B5EF4-FFF2-40B4-BE49-F238E27FC236}">
                <a16:creationId xmlns:a16="http://schemas.microsoft.com/office/drawing/2014/main" id="{25ED3F5C-9105-498D-87DD-8F230B4BA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671" y="2060848"/>
            <a:ext cx="7488832" cy="412218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8D196469-7C26-41C6-AC89-AACE517031D7}"/>
              </a:ext>
            </a:extLst>
          </p:cNvPr>
          <p:cNvSpPr>
            <a:spLocks noGrp="1" noChangeArrowheads="1"/>
          </p:cNvSpPr>
          <p:nvPr>
            <p:ph idx="1"/>
          </p:nvPr>
        </p:nvSpPr>
        <p:spPr>
          <a:xfrm>
            <a:off x="395288" y="333375"/>
            <a:ext cx="8229600" cy="5329238"/>
          </a:xfrm>
          <a:solidFill>
            <a:schemeClr val="bg1"/>
          </a:solidFill>
        </p:spPr>
        <p:txBody>
          <a:bodyPr rtlCol="0">
            <a:normAutofit/>
          </a:bodyPr>
          <a:lstStyle/>
          <a:p>
            <a:pPr marL="0" indent="0" eaLnBrk="1" fontAlgn="auto" hangingPunct="1">
              <a:spcAft>
                <a:spcPts val="0"/>
              </a:spcAft>
              <a:buFontTx/>
              <a:buNone/>
              <a:tabLst>
                <a:tab pos="0" algn="l"/>
              </a:tabLst>
              <a:defRPr/>
            </a:pPr>
            <a:endParaRPr lang="tr-TR" altLang="tr-TR" sz="3600" dirty="0"/>
          </a:p>
          <a:p>
            <a:pPr eaLnBrk="1" fontAlgn="auto" hangingPunct="1">
              <a:spcAft>
                <a:spcPts val="0"/>
              </a:spcAft>
              <a:buClr>
                <a:srgbClr val="CC3399"/>
              </a:buClr>
              <a:tabLst>
                <a:tab pos="0" algn="l"/>
              </a:tabLst>
              <a:defRPr/>
            </a:pPr>
            <a:r>
              <a:rPr lang="tr-TR" altLang="tr-TR" sz="4000" b="1" dirty="0"/>
              <a:t>Öfke kontrolünü öğrenin</a:t>
            </a:r>
          </a:p>
          <a:p>
            <a:pPr eaLnBrk="1" fontAlgn="auto" hangingPunct="1">
              <a:spcAft>
                <a:spcPts val="0"/>
              </a:spcAft>
              <a:tabLst>
                <a:tab pos="0" algn="l"/>
              </a:tabLst>
              <a:defRPr/>
            </a:pPr>
            <a:endParaRPr lang="tr-TR" altLang="tr-TR" b="1" dirty="0"/>
          </a:p>
          <a:p>
            <a:pPr marL="0" indent="0" eaLnBrk="1" fontAlgn="auto" hangingPunct="1">
              <a:lnSpc>
                <a:spcPct val="145000"/>
              </a:lnSpc>
              <a:spcAft>
                <a:spcPts val="0"/>
              </a:spcAft>
              <a:buClr>
                <a:srgbClr val="CC3399"/>
              </a:buClr>
              <a:buFont typeface="Wingdings" pitchFamily="2" charset="2"/>
              <a:buChar char="v"/>
              <a:tabLst>
                <a:tab pos="0" algn="l"/>
              </a:tabLst>
              <a:defRPr/>
            </a:pPr>
            <a:endParaRPr lang="tr-TR" altLang="tr-TR" b="1" dirty="0">
              <a:solidFill>
                <a:srgbClr val="3333CC"/>
              </a:solidFill>
            </a:endParaRPr>
          </a:p>
          <a:p>
            <a:pPr marL="0" indent="0" algn="ctr" eaLnBrk="1" fontAlgn="auto" hangingPunct="1">
              <a:lnSpc>
                <a:spcPct val="145000"/>
              </a:lnSpc>
              <a:spcAft>
                <a:spcPts val="0"/>
              </a:spcAft>
              <a:buClr>
                <a:srgbClr val="CC3399"/>
              </a:buClr>
              <a:buFont typeface="Wingdings" pitchFamily="2" charset="2"/>
              <a:buNone/>
              <a:tabLst>
                <a:tab pos="0" algn="l"/>
              </a:tabLst>
              <a:defRPr/>
            </a:pPr>
            <a:r>
              <a:rPr lang="tr-TR" altLang="tr-TR" b="1" i="1" dirty="0">
                <a:solidFill>
                  <a:schemeClr val="accent2"/>
                </a:solidFill>
              </a:rPr>
              <a:t>                                         </a:t>
            </a:r>
            <a:endParaRPr lang="tr-TR" altLang="tr-TR" b="1" i="1" dirty="0"/>
          </a:p>
          <a:p>
            <a:pPr marL="0" indent="0" algn="ctr" eaLnBrk="1" fontAlgn="auto" hangingPunct="1">
              <a:lnSpc>
                <a:spcPct val="145000"/>
              </a:lnSpc>
              <a:spcAft>
                <a:spcPts val="0"/>
              </a:spcAft>
              <a:buClr>
                <a:srgbClr val="CC3399"/>
              </a:buClr>
              <a:buFont typeface="Wingdings" pitchFamily="2" charset="2"/>
              <a:buChar char="v"/>
              <a:tabLst>
                <a:tab pos="0" algn="l"/>
              </a:tabLst>
              <a:defRPr/>
            </a:pPr>
            <a:endParaRPr lang="tr-TR" altLang="tr-TR" b="1" dirty="0"/>
          </a:p>
        </p:txBody>
      </p:sp>
      <p:pic>
        <p:nvPicPr>
          <p:cNvPr id="83971" name="Picture 2" descr="interpersonal conflict ile ilgili gÃ¶rsel sonucu">
            <a:extLst>
              <a:ext uri="{FF2B5EF4-FFF2-40B4-BE49-F238E27FC236}">
                <a16:creationId xmlns:a16="http://schemas.microsoft.com/office/drawing/2014/main" id="{209E9DAD-B1D4-41EF-850B-B8143B158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583"/>
          <a:stretch>
            <a:fillRect/>
          </a:stretch>
        </p:blipFill>
        <p:spPr bwMode="auto">
          <a:xfrm>
            <a:off x="1619250" y="2276475"/>
            <a:ext cx="547052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68743300-7F10-4E86-86C7-24BD97D0A216}"/>
              </a:ext>
            </a:extLst>
          </p:cNvPr>
          <p:cNvSpPr>
            <a:spLocks noGrp="1" noChangeArrowheads="1"/>
          </p:cNvSpPr>
          <p:nvPr>
            <p:ph type="title"/>
          </p:nvPr>
        </p:nvSpPr>
        <p:spPr>
          <a:xfrm>
            <a:off x="107950" y="188913"/>
            <a:ext cx="9032875" cy="1430337"/>
          </a:xfrm>
        </p:spPr>
        <p:txBody>
          <a:bodyPr/>
          <a:lstStyle/>
          <a:p>
            <a:pPr algn="l" eaLnBrk="1" hangingPunct="1"/>
            <a:r>
              <a:rPr lang="tr-TR" altLang="tr-TR" sz="3400" b="1">
                <a:solidFill>
                  <a:srgbClr val="0000FF"/>
                </a:solidFill>
              </a:rPr>
              <a:t>Ayrıntıları incelerken bütünü gözden kaçırmayın</a:t>
            </a:r>
            <a:br>
              <a:rPr lang="tr-TR" altLang="tr-TR" b="1">
                <a:solidFill>
                  <a:srgbClr val="0000FF"/>
                </a:solidFill>
              </a:rPr>
            </a:br>
            <a:endParaRPr lang="tr-TR" altLang="tr-TR">
              <a:solidFill>
                <a:srgbClr val="0000FF"/>
              </a:solidFill>
            </a:endParaRPr>
          </a:p>
        </p:txBody>
      </p:sp>
      <p:sp>
        <p:nvSpPr>
          <p:cNvPr id="86019" name="Rectangle 3">
            <a:extLst>
              <a:ext uri="{FF2B5EF4-FFF2-40B4-BE49-F238E27FC236}">
                <a16:creationId xmlns:a16="http://schemas.microsoft.com/office/drawing/2014/main" id="{FA20A697-1B55-41D9-90E5-73CCD65BEBBB}"/>
              </a:ext>
            </a:extLst>
          </p:cNvPr>
          <p:cNvSpPr>
            <a:spLocks noGrp="1" noChangeArrowheads="1"/>
          </p:cNvSpPr>
          <p:nvPr>
            <p:ph idx="1"/>
          </p:nvPr>
        </p:nvSpPr>
        <p:spPr/>
        <p:txBody>
          <a:bodyPr/>
          <a:lstStyle/>
          <a:p>
            <a:pPr eaLnBrk="1" hangingPunct="1"/>
            <a:endParaRPr lang="tr-TR" altLang="tr-TR"/>
          </a:p>
        </p:txBody>
      </p:sp>
      <p:pic>
        <p:nvPicPr>
          <p:cNvPr id="86020" name="Picture 4" descr="imagesCA6XFWIX">
            <a:extLst>
              <a:ext uri="{FF2B5EF4-FFF2-40B4-BE49-F238E27FC236}">
                <a16:creationId xmlns:a16="http://schemas.microsoft.com/office/drawing/2014/main" id="{5E2FC65E-D415-45A1-AC14-9DCEDB40F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1225"/>
            <a:ext cx="9144000" cy="5946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Başlık 1">
            <a:extLst>
              <a:ext uri="{FF2B5EF4-FFF2-40B4-BE49-F238E27FC236}">
                <a16:creationId xmlns:a16="http://schemas.microsoft.com/office/drawing/2014/main" id="{F236355D-A58B-4F9C-9C47-3C18D4ABA9AE}"/>
              </a:ext>
            </a:extLst>
          </p:cNvPr>
          <p:cNvSpPr>
            <a:spLocks noGrp="1"/>
          </p:cNvSpPr>
          <p:nvPr>
            <p:ph type="title"/>
          </p:nvPr>
        </p:nvSpPr>
        <p:spPr/>
        <p:txBody>
          <a:bodyPr/>
          <a:lstStyle/>
          <a:p>
            <a:pPr eaLnBrk="1" hangingPunct="1"/>
            <a:endParaRPr lang="tr-TR" altLang="tr-TR"/>
          </a:p>
        </p:txBody>
      </p:sp>
      <p:pic>
        <p:nvPicPr>
          <p:cNvPr id="87043" name="Picture 2" descr="altÄ± ÅapkalÄ± dÃ¼ÅÃ¼nme tekniÄi ile ilgili gÃ¶rsel sonucu">
            <a:extLst>
              <a:ext uri="{FF2B5EF4-FFF2-40B4-BE49-F238E27FC236}">
                <a16:creationId xmlns:a16="http://schemas.microsoft.com/office/drawing/2014/main" id="{B5972504-0516-426D-BE30-4D5EE80FD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31750"/>
            <a:ext cx="91281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Başlık 1">
            <a:extLst>
              <a:ext uri="{FF2B5EF4-FFF2-40B4-BE49-F238E27FC236}">
                <a16:creationId xmlns:a16="http://schemas.microsoft.com/office/drawing/2014/main" id="{D97D9896-E6E9-4670-BE34-5ED6D59EBE65}"/>
              </a:ext>
            </a:extLst>
          </p:cNvPr>
          <p:cNvSpPr>
            <a:spLocks noGrp="1"/>
          </p:cNvSpPr>
          <p:nvPr>
            <p:ph type="title"/>
          </p:nvPr>
        </p:nvSpPr>
        <p:spPr>
          <a:xfrm>
            <a:off x="611188" y="115888"/>
            <a:ext cx="8075612" cy="576262"/>
          </a:xfrm>
        </p:spPr>
        <p:txBody>
          <a:bodyPr/>
          <a:lstStyle/>
          <a:p>
            <a:r>
              <a:rPr lang="tr-TR" altLang="en-US" sz="2800">
                <a:solidFill>
                  <a:srgbClr val="C00000"/>
                </a:solidFill>
              </a:rPr>
              <a:t>Altı Şapka Tekniği Nedir?</a:t>
            </a:r>
            <a:br>
              <a:rPr lang="tr-TR" altLang="en-US" sz="2800">
                <a:solidFill>
                  <a:srgbClr val="C00000"/>
                </a:solidFill>
              </a:rPr>
            </a:br>
            <a:endParaRPr lang="tr-TR" altLang="en-US" sz="2800">
              <a:solidFill>
                <a:srgbClr val="C00000"/>
              </a:solidFill>
            </a:endParaRPr>
          </a:p>
        </p:txBody>
      </p:sp>
      <p:sp>
        <p:nvSpPr>
          <p:cNvPr id="88067" name="İçerik Yer Tutucusu 2">
            <a:extLst>
              <a:ext uri="{FF2B5EF4-FFF2-40B4-BE49-F238E27FC236}">
                <a16:creationId xmlns:a16="http://schemas.microsoft.com/office/drawing/2014/main" id="{FD870CFD-A51E-4DAE-8EFA-737240418A3E}"/>
              </a:ext>
            </a:extLst>
          </p:cNvPr>
          <p:cNvSpPr>
            <a:spLocks noGrp="1"/>
          </p:cNvSpPr>
          <p:nvPr>
            <p:ph idx="1"/>
          </p:nvPr>
        </p:nvSpPr>
        <p:spPr>
          <a:xfrm>
            <a:off x="107950" y="692150"/>
            <a:ext cx="9036050" cy="4814888"/>
          </a:xfrm>
        </p:spPr>
        <p:txBody>
          <a:bodyPr/>
          <a:lstStyle/>
          <a:p>
            <a:r>
              <a:rPr lang="tr-TR" altLang="en-US">
                <a:hlinkClick r:id="rId2" tooltip="Beyaz"/>
              </a:rPr>
              <a:t>Beyaz</a:t>
            </a:r>
            <a:r>
              <a:rPr lang="tr-TR" altLang="en-US"/>
              <a:t> şapka (Boş sayfa): Tarafsız şapkadır. Görüşülen konu ile ilgili net bilgi ve raporlar ortaya konur.</a:t>
            </a:r>
          </a:p>
          <a:p>
            <a:r>
              <a:rPr lang="tr-TR" altLang="en-US">
                <a:hlinkClick r:id="rId3" tooltip="Kırmızı"/>
              </a:rPr>
              <a:t>Kırmızı</a:t>
            </a:r>
            <a:r>
              <a:rPr lang="tr-TR" altLang="en-US"/>
              <a:t> şapka (Ateş): Duygusal şapkadır. Görüşülen konu ile ilgili olarak, kişilere hiçbir dayanağı olmadan, sezgi, fikir ve duygularını söyleme fırsatı verir.</a:t>
            </a:r>
          </a:p>
          <a:p>
            <a:r>
              <a:rPr lang="tr-TR" altLang="en-US">
                <a:hlinkClick r:id="rId4" tooltip="Sarı"/>
              </a:rPr>
              <a:t>Sarı</a:t>
            </a:r>
            <a:r>
              <a:rPr lang="tr-TR" altLang="en-US"/>
              <a:t> şapka (Güneş): İyimser şapkadır. O işin avantajları ortaya konulur. Övgü, olumlu görüşler söylenir.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İçerik Yer Tutucusu 2">
            <a:extLst>
              <a:ext uri="{FF2B5EF4-FFF2-40B4-BE49-F238E27FC236}">
                <a16:creationId xmlns:a16="http://schemas.microsoft.com/office/drawing/2014/main" id="{B53914A9-E356-4628-B5A0-9DA8D5862183}"/>
              </a:ext>
            </a:extLst>
          </p:cNvPr>
          <p:cNvSpPr>
            <a:spLocks noGrp="1"/>
          </p:cNvSpPr>
          <p:nvPr>
            <p:ph idx="1"/>
          </p:nvPr>
        </p:nvSpPr>
        <p:spPr>
          <a:xfrm>
            <a:off x="250825" y="260350"/>
            <a:ext cx="8642350" cy="6481763"/>
          </a:xfrm>
        </p:spPr>
        <p:txBody>
          <a:bodyPr/>
          <a:lstStyle/>
          <a:p>
            <a:r>
              <a:rPr lang="tr-TR" altLang="en-US">
                <a:hlinkClick r:id="rId2" tooltip="Siyah"/>
              </a:rPr>
              <a:t>Siyah</a:t>
            </a:r>
            <a:r>
              <a:rPr lang="tr-TR" altLang="en-US"/>
              <a:t> şapka (Yargıç cübbesi): Kötümser şapkadır. Eleştiri, olumsuz görüşler ile görüşülen konunun riskleri, gelecekte doğuracağı problemler ortaya çıkar. </a:t>
            </a:r>
          </a:p>
          <a:p>
            <a:r>
              <a:rPr lang="tr-TR" altLang="en-US">
                <a:hlinkClick r:id="rId3" tooltip="Yeşil"/>
              </a:rPr>
              <a:t>Yeşil</a:t>
            </a:r>
            <a:r>
              <a:rPr lang="tr-TR" altLang="en-US"/>
              <a:t> şapka (Bitki): Yenilikçi şapkadır. Konuyla ilgili alternatifler ve yeni yaklaşımlar araştırılır. </a:t>
            </a:r>
          </a:p>
          <a:p>
            <a:r>
              <a:rPr lang="tr-TR" altLang="en-US">
                <a:hlinkClick r:id="rId4" tooltip="Mavi"/>
              </a:rPr>
              <a:t>Mavi</a:t>
            </a:r>
            <a:r>
              <a:rPr lang="tr-TR" altLang="en-US"/>
              <a:t> şapka (Gökyüzü): Probleme yukarıdan, genel bir bakış açısıyla bakarak bütünseli görür. Kişi, düşüncelerini kontrol etmeye ve karar verme sürecini yönetmeye odaklanır.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AA60E5-CF47-4FEE-B043-C1B1770BF32F}"/>
              </a:ext>
            </a:extLst>
          </p:cNvPr>
          <p:cNvSpPr>
            <a:spLocks noGrp="1" noRot="1" noChangeAspect="1" noMove="1" noResize="1" noEditPoints="1" noAdjustHandles="1" noChangeArrowheads="1" noChangeShapeType="1" noTextEdit="1"/>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Shape 11">
            <a:extLst>
              <a:ext uri="{FF2B5EF4-FFF2-40B4-BE49-F238E27FC236}">
                <a16:creationId xmlns:a16="http://schemas.microsoft.com/office/drawing/2014/main" id="{4EB11680-8D05-47C9-8CB9-1562E63E927A}"/>
              </a:ext>
            </a:extLst>
          </p:cNvPr>
          <p:cNvSpPr>
            <a:spLocks noGrp="1" noRot="1" noChangeAspect="1" noMove="1" noResize="1" noEditPoints="1" noAdjustHandles="1" noChangeArrowheads="1" noChangeShapeType="1" noTextEdit="1"/>
          </p:cNvSpPr>
          <p:nvPr/>
        </p:nvSpPr>
        <p:spPr>
          <a:xfrm>
            <a:off x="241300" y="322263"/>
            <a:ext cx="8659813" cy="6213475"/>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ight Triangle 13">
            <a:extLst>
              <a:ext uri="{FF2B5EF4-FFF2-40B4-BE49-F238E27FC236}">
                <a16:creationId xmlns:a16="http://schemas.microsoft.com/office/drawing/2014/main" id="{5DC497BD-3F84-4CC3-8463-13401A68ACF1}"/>
              </a:ext>
            </a:extLst>
          </p:cNvPr>
          <p:cNvSpPr>
            <a:spLocks noGrp="1" noRot="1" noChangeAspect="1" noMove="1" noResize="1" noEditPoints="1" noAdjustHandles="1" noChangeArrowheads="1" noChangeShapeType="1" noTextEdit="1"/>
          </p:cNvSpPr>
          <p:nvPr/>
        </p:nvSpPr>
        <p:spPr>
          <a:xfrm flipH="1">
            <a:off x="6432550" y="3335338"/>
            <a:ext cx="246856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0117" name="İçerik Yer Tutucusu 4" descr="çizim, taslak, çizgi sanatı, kırpıntı çizim içeren bir resim&#10;&#10;Açıklama otomatik olarak oluşturuldu">
            <a:extLst>
              <a:ext uri="{FF2B5EF4-FFF2-40B4-BE49-F238E27FC236}">
                <a16:creationId xmlns:a16="http://schemas.microsoft.com/office/drawing/2014/main" id="{B91AA4E1-1295-474A-BE6D-6171678B960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63713" y="846138"/>
            <a:ext cx="5222875" cy="4979987"/>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442920B-BA55-45DA-AFF0-283A23B59BA4}"/>
              </a:ext>
            </a:extLst>
          </p:cNvPr>
          <p:cNvSpPr>
            <a:spLocks noGrp="1" noChangeArrowheads="1"/>
          </p:cNvSpPr>
          <p:nvPr>
            <p:ph type="title"/>
          </p:nvPr>
        </p:nvSpPr>
        <p:spPr>
          <a:xfrm>
            <a:off x="468313" y="188913"/>
            <a:ext cx="8229600" cy="1143000"/>
          </a:xfrm>
          <a:solidFill>
            <a:schemeClr val="bg1"/>
          </a:solidFill>
        </p:spPr>
        <p:txBody>
          <a:bodyPr/>
          <a:lstStyle/>
          <a:p>
            <a:pPr eaLnBrk="1" hangingPunct="1"/>
            <a:r>
              <a:rPr lang="tr-TR" altLang="tr-TR" sz="3600" b="1">
                <a:solidFill>
                  <a:srgbClr val="0000FF"/>
                </a:solidFill>
                <a:cs typeface="Calibri" panose="020F0502020204030204" pitchFamily="34" charset="0"/>
              </a:rPr>
              <a:t>Kişilerarası çatışma</a:t>
            </a:r>
          </a:p>
        </p:txBody>
      </p:sp>
      <p:sp>
        <p:nvSpPr>
          <p:cNvPr id="13315" name="Rectangle 3">
            <a:extLst>
              <a:ext uri="{FF2B5EF4-FFF2-40B4-BE49-F238E27FC236}">
                <a16:creationId xmlns:a16="http://schemas.microsoft.com/office/drawing/2014/main" id="{7765AFE5-0CD4-45DB-A87E-D3DCAFE1A828}"/>
              </a:ext>
            </a:extLst>
          </p:cNvPr>
          <p:cNvSpPr>
            <a:spLocks noGrp="1" noChangeArrowheads="1"/>
          </p:cNvSpPr>
          <p:nvPr>
            <p:ph type="body" sz="half" idx="1"/>
          </p:nvPr>
        </p:nvSpPr>
        <p:spPr>
          <a:xfrm>
            <a:off x="457200" y="1600200"/>
            <a:ext cx="7075488" cy="4525963"/>
          </a:xfrm>
        </p:spPr>
        <p:txBody>
          <a:bodyPr/>
          <a:lstStyle/>
          <a:p>
            <a:pPr eaLnBrk="1" hangingPunct="1"/>
            <a:endParaRPr lang="tr-TR" altLang="tr-TR" sz="3600" b="1">
              <a:solidFill>
                <a:schemeClr val="accent2"/>
              </a:solidFill>
              <a:latin typeface="Comic Sans MS" panose="030F0702030302020204" pitchFamily="66" charset="0"/>
            </a:endParaRPr>
          </a:p>
          <a:p>
            <a:pPr eaLnBrk="1" hangingPunct="1">
              <a:buFontTx/>
              <a:buNone/>
            </a:pPr>
            <a:endParaRPr lang="tr-TR" altLang="tr-TR" sz="3600">
              <a:solidFill>
                <a:schemeClr val="accent2"/>
              </a:solidFill>
              <a:latin typeface="Comic Sans MS" panose="030F0702030302020204" pitchFamily="66" charset="0"/>
            </a:endParaRPr>
          </a:p>
          <a:p>
            <a:pPr eaLnBrk="1" hangingPunct="1"/>
            <a:endParaRPr lang="tr-TR" altLang="tr-TR" sz="3600" b="1">
              <a:solidFill>
                <a:schemeClr val="accent2"/>
              </a:solidFill>
            </a:endParaRPr>
          </a:p>
        </p:txBody>
      </p:sp>
      <p:pic>
        <p:nvPicPr>
          <p:cNvPr id="13316" name="Picture 6" descr="ANd9GcRCPYcW_dEWJGU6S0Tmpg-Km9yCSMrYL1k3ed8zdLkV1FJYDJwwKw">
            <a:extLst>
              <a:ext uri="{FF2B5EF4-FFF2-40B4-BE49-F238E27FC236}">
                <a16:creationId xmlns:a16="http://schemas.microsoft.com/office/drawing/2014/main" id="{57756C1F-C304-4792-B958-5F8CDA3B9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268413"/>
            <a:ext cx="45339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2634CC5-A9A0-4180-8C5C-29278E0264F5}"/>
              </a:ext>
            </a:extLst>
          </p:cNvPr>
          <p:cNvSpPr>
            <a:spLocks noGrp="1" noRot="1" noChangeAspect="1" noMove="1" noResize="1" noEditPoints="1" noAdjustHandles="1" noChangeArrowheads="1" noChangeShapeType="1" noTextEdit="1"/>
          </p:cNvSpPr>
          <p:nvPr/>
        </p:nvSpPr>
        <p:spPr>
          <a:xfrm>
            <a:off x="1588" y="0"/>
            <a:ext cx="91424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Freeform: Shape 9">
            <a:extLst>
              <a:ext uri="{FF2B5EF4-FFF2-40B4-BE49-F238E27FC236}">
                <a16:creationId xmlns:a16="http://schemas.microsoft.com/office/drawing/2014/main" id="{C0A03B9D-0514-4CD8-9EAA-6E01D6156DBC}"/>
              </a:ext>
            </a:extLst>
          </p:cNvPr>
          <p:cNvSpPr>
            <a:spLocks noGrp="1" noRot="1" noChangeAspect="1" noMove="1" noResize="1" noEditPoints="1" noAdjustHandles="1" noChangeArrowheads="1" noChangeShapeType="1" noTextEdit="1"/>
          </p:cNvSpPr>
          <p:nvPr/>
        </p:nvSpPr>
        <p:spPr>
          <a:xfrm>
            <a:off x="7656513" y="0"/>
            <a:ext cx="850900" cy="47783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Arc 11">
            <a:extLst>
              <a:ext uri="{FF2B5EF4-FFF2-40B4-BE49-F238E27FC236}">
                <a16:creationId xmlns:a16="http://schemas.microsoft.com/office/drawing/2014/main" id="{AFEFEBB9-FBD2-4D44-8497-FE7D21EB3172}"/>
              </a:ext>
            </a:extLst>
          </p:cNvPr>
          <p:cNvSpPr>
            <a:spLocks noGrp="1" noRot="1" noChangeAspect="1" noMove="1" noResize="1" noEditPoints="1" noAdjustHandles="1" noChangeArrowheads="1" noChangeShapeType="1" noTextEdit="1"/>
          </p:cNvSpPr>
          <p:nvPr/>
        </p:nvSpPr>
        <p:spPr>
          <a:xfrm rot="5400000" flipV="1">
            <a:off x="-93662" y="2693988"/>
            <a:ext cx="4084637" cy="3062287"/>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91141" name="İçerik Yer Tutucusu 2">
            <a:extLst>
              <a:ext uri="{FF2B5EF4-FFF2-40B4-BE49-F238E27FC236}">
                <a16:creationId xmlns:a16="http://schemas.microsoft.com/office/drawing/2014/main" id="{329F715E-E307-4429-BEAF-0D54246DA255}"/>
              </a:ext>
            </a:extLst>
          </p:cNvPr>
          <p:cNvSpPr>
            <a:spLocks noGrp="1"/>
          </p:cNvSpPr>
          <p:nvPr>
            <p:ph idx="1"/>
          </p:nvPr>
        </p:nvSpPr>
        <p:spPr>
          <a:xfrm>
            <a:off x="628650" y="719138"/>
            <a:ext cx="7886700" cy="5457825"/>
          </a:xfrm>
        </p:spPr>
        <p:txBody>
          <a:bodyPr/>
          <a:lstStyle/>
          <a:p>
            <a:endParaRPr lang="tr-TR" altLang="en-US"/>
          </a:p>
          <a:p>
            <a:r>
              <a:rPr lang="tr-TR" altLang="en-US"/>
              <a:t>Yaşantıdan anlam çıkarmaya yardım edici yöntemlerden biri de reflekşındır.</a:t>
            </a:r>
          </a:p>
          <a:p>
            <a:endParaRPr lang="tr-TR"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6AB6EA9-E6F6-4796-A885-3EA26517A4AF}"/>
              </a:ext>
            </a:extLst>
          </p:cNvPr>
          <p:cNvSpPr>
            <a:spLocks noGrp="1" noRot="1" noChangeAspect="1" noMove="1" noResize="1" noEditPoints="1" noAdjustHandles="1" noChangeArrowheads="1" noChangeShapeType="1" noTextEdit="1"/>
          </p:cNvSpPr>
          <p:nvPr/>
        </p:nvSpPr>
        <p:spPr>
          <a:xfrm>
            <a:off x="1588" y="0"/>
            <a:ext cx="91424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Freeform: Shape 9">
            <a:extLst>
              <a:ext uri="{FF2B5EF4-FFF2-40B4-BE49-F238E27FC236}">
                <a16:creationId xmlns:a16="http://schemas.microsoft.com/office/drawing/2014/main" id="{E0AB119C-4C48-474F-854F-58460DEE023D}"/>
              </a:ext>
            </a:extLst>
          </p:cNvPr>
          <p:cNvSpPr>
            <a:spLocks noGrp="1" noRot="1" noChangeAspect="1" noMove="1" noResize="1" noEditPoints="1" noAdjustHandles="1" noChangeArrowheads="1" noChangeShapeType="1" noTextEdit="1"/>
          </p:cNvSpPr>
          <p:nvPr/>
        </p:nvSpPr>
        <p:spPr>
          <a:xfrm>
            <a:off x="7656513" y="0"/>
            <a:ext cx="850900" cy="47783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Arc 11">
            <a:extLst>
              <a:ext uri="{FF2B5EF4-FFF2-40B4-BE49-F238E27FC236}">
                <a16:creationId xmlns:a16="http://schemas.microsoft.com/office/drawing/2014/main" id="{4F509BC5-FCF4-49D8-B36B-E1D927F338F4}"/>
              </a:ext>
            </a:extLst>
          </p:cNvPr>
          <p:cNvSpPr>
            <a:spLocks noGrp="1" noRot="1" noChangeAspect="1" noMove="1" noResize="1" noEditPoints="1" noAdjustHandles="1" noChangeArrowheads="1" noChangeShapeType="1" noTextEdit="1"/>
          </p:cNvSpPr>
          <p:nvPr/>
        </p:nvSpPr>
        <p:spPr>
          <a:xfrm rot="5400000" flipV="1">
            <a:off x="-93662" y="2693988"/>
            <a:ext cx="4084637" cy="3062287"/>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 name="İçerik Yer Tutucusu 2">
            <a:extLst>
              <a:ext uri="{FF2B5EF4-FFF2-40B4-BE49-F238E27FC236}">
                <a16:creationId xmlns:a16="http://schemas.microsoft.com/office/drawing/2014/main" id="{C958AD80-B95F-4F85-83DE-6A2AF25A005D}"/>
              </a:ext>
            </a:extLst>
          </p:cNvPr>
          <p:cNvSpPr>
            <a:spLocks noGrp="1"/>
          </p:cNvSpPr>
          <p:nvPr>
            <p:ph idx="1"/>
          </p:nvPr>
        </p:nvSpPr>
        <p:spPr>
          <a:xfrm>
            <a:off x="906463" y="908050"/>
            <a:ext cx="7886700" cy="4351338"/>
          </a:xfrm>
        </p:spPr>
        <p:txBody>
          <a:bodyPr>
            <a:normAutofit/>
          </a:bodyPr>
          <a:lstStyle/>
          <a:p>
            <a:pPr marL="0" indent="0">
              <a:buFont typeface="Arial" charset="0"/>
              <a:buNone/>
              <a:defRPr/>
            </a:pPr>
            <a:r>
              <a:rPr lang="tr-TR" b="1" dirty="0"/>
              <a:t>Bir olayın anlamını ve amacını tanımlamak için</a:t>
            </a:r>
          </a:p>
          <a:p>
            <a:pPr>
              <a:buFont typeface="Wingdings" panose="05000000000000000000" pitchFamily="2" charset="2"/>
              <a:buChar char="ü"/>
              <a:defRPr/>
            </a:pPr>
            <a:r>
              <a:rPr lang="tr-TR" dirty="0"/>
              <a:t>olayın arkasındakileri düşünme</a:t>
            </a:r>
          </a:p>
          <a:p>
            <a:pPr>
              <a:buFont typeface="Wingdings" panose="05000000000000000000" pitchFamily="2" charset="2"/>
              <a:buChar char="ü"/>
              <a:defRPr/>
            </a:pPr>
            <a:r>
              <a:rPr lang="tr-TR" dirty="0"/>
              <a:t>durumu etkileyen faktörleri araştırma</a:t>
            </a:r>
          </a:p>
          <a:p>
            <a:pPr>
              <a:buFont typeface="Wingdings" panose="05000000000000000000" pitchFamily="2" charset="2"/>
              <a:buChar char="ü"/>
              <a:defRPr/>
            </a:pPr>
            <a:r>
              <a:rPr lang="tr-TR" dirty="0"/>
              <a:t>nelerin öğrenildiğini analiz etme ve </a:t>
            </a:r>
          </a:p>
          <a:p>
            <a:pPr>
              <a:buFont typeface="Wingdings" panose="05000000000000000000" pitchFamily="2" charset="2"/>
              <a:buChar char="ü"/>
              <a:defRPr/>
            </a:pPr>
            <a:r>
              <a:rPr lang="tr-TR" dirty="0"/>
              <a:t>farklı olarak ne yapılabileceğini tanımlama sürecidir.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İçerik Yer Tutucusu 2">
            <a:extLst>
              <a:ext uri="{FF2B5EF4-FFF2-40B4-BE49-F238E27FC236}">
                <a16:creationId xmlns:a16="http://schemas.microsoft.com/office/drawing/2014/main" id="{BF0D9DDA-1DA2-4584-B9F6-B56FEFEE3A8C}"/>
              </a:ext>
            </a:extLst>
          </p:cNvPr>
          <p:cNvSpPr>
            <a:spLocks noGrp="1"/>
          </p:cNvSpPr>
          <p:nvPr>
            <p:ph idx="1"/>
          </p:nvPr>
        </p:nvSpPr>
        <p:spPr>
          <a:xfrm>
            <a:off x="0" y="1676400"/>
            <a:ext cx="8229600" cy="4525963"/>
          </a:xfrm>
        </p:spPr>
        <p:txBody>
          <a:bodyPr/>
          <a:lstStyle/>
          <a:p>
            <a:endParaRPr lang="tr-TR" altLang="tr-TR"/>
          </a:p>
          <a:p>
            <a:endParaRPr lang="tr-TR" altLang="tr-TR"/>
          </a:p>
        </p:txBody>
      </p:sp>
      <p:graphicFrame>
        <p:nvGraphicFramePr>
          <p:cNvPr id="2" name="Diyagram 1">
            <a:extLst>
              <a:ext uri="{FF2B5EF4-FFF2-40B4-BE49-F238E27FC236}">
                <a16:creationId xmlns:a16="http://schemas.microsoft.com/office/drawing/2014/main" id="{B2A7DEEF-3751-400E-A237-A150FF253E9B}"/>
              </a:ext>
            </a:extLst>
          </p:cNvPr>
          <p:cNvGraphicFramePr/>
          <p:nvPr/>
        </p:nvGraphicFramePr>
        <p:xfrm>
          <a:off x="311727" y="1011383"/>
          <a:ext cx="8260773" cy="5320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3188" name="Rectangle 2">
            <a:extLst>
              <a:ext uri="{FF2B5EF4-FFF2-40B4-BE49-F238E27FC236}">
                <a16:creationId xmlns:a16="http://schemas.microsoft.com/office/drawing/2014/main" id="{05CEBB78-9B2B-4802-B9B8-7C942DCC417F}"/>
              </a:ext>
            </a:extLst>
          </p:cNvPr>
          <p:cNvSpPr>
            <a:spLocks noGrp="1" noChangeArrowheads="1"/>
          </p:cNvSpPr>
          <p:nvPr>
            <p:ph type="title"/>
          </p:nvPr>
        </p:nvSpPr>
        <p:spPr>
          <a:xfrm>
            <a:off x="395288" y="304800"/>
            <a:ext cx="8367712" cy="820738"/>
          </a:xfrm>
        </p:spPr>
        <p:txBody>
          <a:bodyPr/>
          <a:lstStyle/>
          <a:p>
            <a:pPr eaLnBrk="1" hangingPunct="1"/>
            <a:r>
              <a:rPr lang="tr-TR" altLang="tr-TR" sz="3600" b="1">
                <a:solidFill>
                  <a:srgbClr val="7030A0"/>
                </a:solidFill>
              </a:rPr>
              <a:t>Neden Önemli?</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F9E22260-2860-406D-BD22-8C13290EDF00}"/>
              </a:ext>
            </a:extLst>
          </p:cNvPr>
          <p:cNvSpPr>
            <a:spLocks noGrp="1" noChangeArrowheads="1"/>
          </p:cNvSpPr>
          <p:nvPr>
            <p:ph type="title"/>
          </p:nvPr>
        </p:nvSpPr>
        <p:spPr/>
        <p:txBody>
          <a:bodyPr/>
          <a:lstStyle/>
          <a:p>
            <a:pPr eaLnBrk="1" hangingPunct="1"/>
            <a:r>
              <a:rPr lang="tr-TR" altLang="tr-TR" sz="3600" b="1">
                <a:solidFill>
                  <a:srgbClr val="7030A0"/>
                </a:solidFill>
              </a:rPr>
              <a:t>Nasıl yapacağız?</a:t>
            </a:r>
          </a:p>
        </p:txBody>
      </p:sp>
      <p:sp>
        <p:nvSpPr>
          <p:cNvPr id="95235" name="Rectangle 3">
            <a:extLst>
              <a:ext uri="{FF2B5EF4-FFF2-40B4-BE49-F238E27FC236}">
                <a16:creationId xmlns:a16="http://schemas.microsoft.com/office/drawing/2014/main" id="{66FA6334-095A-4CD7-91AA-694C17774825}"/>
              </a:ext>
            </a:extLst>
          </p:cNvPr>
          <p:cNvSpPr>
            <a:spLocks noGrp="1" noChangeArrowheads="1"/>
          </p:cNvSpPr>
          <p:nvPr>
            <p:ph type="body" sz="half" idx="1"/>
          </p:nvPr>
        </p:nvSpPr>
        <p:spPr>
          <a:xfrm>
            <a:off x="311150" y="1163638"/>
            <a:ext cx="8147050" cy="4962525"/>
          </a:xfrm>
        </p:spPr>
        <p:txBody>
          <a:bodyPr/>
          <a:lstStyle/>
          <a:p>
            <a:pPr eaLnBrk="1" hangingPunct="1">
              <a:buFontTx/>
              <a:buNone/>
            </a:pPr>
            <a:r>
              <a:rPr lang="tr-TR" altLang="tr-TR" sz="2800"/>
              <a:t>	</a:t>
            </a:r>
            <a:r>
              <a:rPr lang="tr-TR" altLang="tr-TR"/>
              <a:t>Sizi rahatsız eden / heyecan veren bir olayı açık / öz / anlaşılır biçimde yazınız. Olay kendi yaşadığınız, başınızdan geçen bir olay olmalıdır. </a:t>
            </a:r>
          </a:p>
          <a:p>
            <a:pPr eaLnBrk="1" hangingPunct="1">
              <a:buFontTx/>
              <a:buNone/>
            </a:pPr>
            <a:endParaRPr lang="tr-TR" altLang="tr-TR"/>
          </a:p>
          <a:p>
            <a:pPr eaLnBrk="1" hangingPunct="1">
              <a:buFontTx/>
              <a:buNone/>
            </a:pPr>
            <a:r>
              <a:rPr lang="tr-TR" altLang="tr-TR"/>
              <a:t>1. </a:t>
            </a:r>
            <a:r>
              <a:rPr lang="tr-TR" altLang="en-US" b="1"/>
              <a:t>Bu durum/olay sizin için neden önemli? </a:t>
            </a:r>
            <a:r>
              <a:rPr lang="tr-TR" altLang="tr-TR" b="1"/>
              <a:t>Kısaca yazınız. </a:t>
            </a:r>
          </a:p>
          <a:p>
            <a:pPr eaLnBrk="1" hangingPunct="1">
              <a:buFontTx/>
              <a:buNone/>
            </a:pPr>
            <a:endParaRPr lang="tr-TR" altLang="tr-TR" b="1"/>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a:extLst>
              <a:ext uri="{FF2B5EF4-FFF2-40B4-BE49-F238E27FC236}">
                <a16:creationId xmlns:a16="http://schemas.microsoft.com/office/drawing/2014/main" id="{A49A84F2-D01A-4C3E-A8EB-604A8E1A3688}"/>
              </a:ext>
            </a:extLst>
          </p:cNvPr>
          <p:cNvSpPr>
            <a:spLocks noGrp="1" noChangeArrowheads="1"/>
          </p:cNvSpPr>
          <p:nvPr>
            <p:ph type="body" sz="half" idx="1"/>
          </p:nvPr>
        </p:nvSpPr>
        <p:spPr>
          <a:xfrm>
            <a:off x="349250" y="1093788"/>
            <a:ext cx="8382000" cy="3686175"/>
          </a:xfrm>
        </p:spPr>
        <p:txBody>
          <a:bodyPr/>
          <a:lstStyle/>
          <a:p>
            <a:endParaRPr lang="tr-TR" altLang="en-US" sz="2800"/>
          </a:p>
          <a:p>
            <a:r>
              <a:rPr lang="tr-TR" altLang="en-US"/>
              <a:t>Ne oldu?/ Ne zaman oldu? / Nerede oldu?</a:t>
            </a:r>
          </a:p>
          <a:p>
            <a:r>
              <a:rPr lang="tr-TR" altLang="en-US"/>
              <a:t>Neden oradaydın? Ne yapıyordun?</a:t>
            </a:r>
          </a:p>
          <a:p>
            <a:r>
              <a:rPr lang="tr-TR" altLang="en-US"/>
              <a:t>Olaya katılan/etkilenen kişiler kimlerdi?</a:t>
            </a:r>
          </a:p>
        </p:txBody>
      </p:sp>
      <p:sp>
        <p:nvSpPr>
          <p:cNvPr id="97283" name="Rectangle 2">
            <a:extLst>
              <a:ext uri="{FF2B5EF4-FFF2-40B4-BE49-F238E27FC236}">
                <a16:creationId xmlns:a16="http://schemas.microsoft.com/office/drawing/2014/main" id="{94A463D6-67A8-4922-9BFF-C95DBDDC88D8}"/>
              </a:ext>
            </a:extLst>
          </p:cNvPr>
          <p:cNvSpPr>
            <a:spLocks noGrp="1" noChangeArrowheads="1"/>
          </p:cNvSpPr>
          <p:nvPr>
            <p:ph type="title"/>
          </p:nvPr>
        </p:nvSpPr>
        <p:spPr/>
        <p:txBody>
          <a:bodyPr/>
          <a:lstStyle/>
          <a:p>
            <a:pPr eaLnBrk="1" hangingPunct="1">
              <a:lnSpc>
                <a:spcPct val="90000"/>
              </a:lnSpc>
            </a:pPr>
            <a:r>
              <a:rPr lang="tr-TR" altLang="tr-TR" sz="3600" b="1">
                <a:solidFill>
                  <a:srgbClr val="7030A0"/>
                </a:solidFill>
              </a:rPr>
              <a:t>2. Durumu tanımlayın</a:t>
            </a:r>
            <a:r>
              <a:rPr lang="tr-TR" altLang="tr-TR" sz="3600" b="1" u="sng">
                <a:solidFill>
                  <a:srgbClr val="7030A0"/>
                </a:solidFill>
              </a:rPr>
              <a: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2 Metin Yer Tutucusu">
            <a:extLst>
              <a:ext uri="{FF2B5EF4-FFF2-40B4-BE49-F238E27FC236}">
                <a16:creationId xmlns:a16="http://schemas.microsoft.com/office/drawing/2014/main" id="{CD7CA593-8E70-4161-8FB4-0126A7C44C36}"/>
              </a:ext>
            </a:extLst>
          </p:cNvPr>
          <p:cNvSpPr>
            <a:spLocks noGrp="1"/>
          </p:cNvSpPr>
          <p:nvPr>
            <p:ph type="body" sz="half" idx="1"/>
          </p:nvPr>
        </p:nvSpPr>
        <p:spPr>
          <a:xfrm>
            <a:off x="457200" y="1524000"/>
            <a:ext cx="8153400" cy="4525963"/>
          </a:xfrm>
        </p:spPr>
        <p:txBody>
          <a:bodyPr/>
          <a:lstStyle/>
          <a:p>
            <a:r>
              <a:rPr lang="tr-TR" altLang="en-US"/>
              <a:t>O anda ne hissetiniz?</a:t>
            </a:r>
          </a:p>
          <a:p>
            <a:r>
              <a:rPr lang="tr-TR" altLang="en-US"/>
              <a:t>O anda ne düşündünüz ve nasıl davrandınız? </a:t>
            </a:r>
          </a:p>
          <a:p>
            <a:r>
              <a:rPr lang="tr-TR" altLang="en-US"/>
              <a:t>Diğerleri nasıl hissetmiş olabilir?</a:t>
            </a:r>
          </a:p>
          <a:p>
            <a:r>
              <a:rPr lang="tr-TR" altLang="en-US"/>
              <a:t>Diğerlerinin davranışları nasıl hissettirdi/düşündürdü?</a:t>
            </a:r>
          </a:p>
          <a:p>
            <a:r>
              <a:rPr lang="tr-TR" altLang="en-US"/>
              <a:t>Sonuç hakkında nasıl hissettin?</a:t>
            </a:r>
          </a:p>
        </p:txBody>
      </p:sp>
      <p:sp>
        <p:nvSpPr>
          <p:cNvPr id="7" name="Rectangle 2">
            <a:extLst>
              <a:ext uri="{FF2B5EF4-FFF2-40B4-BE49-F238E27FC236}">
                <a16:creationId xmlns:a16="http://schemas.microsoft.com/office/drawing/2014/main" id="{46DC023B-89D5-43F1-A1A7-230165EB0083}"/>
              </a:ext>
            </a:extLst>
          </p:cNvPr>
          <p:cNvSpPr txBox="1">
            <a:spLocks noChangeArrowheads="1"/>
          </p:cNvSpPr>
          <p:nvPr/>
        </p:nvSpPr>
        <p:spPr bwMode="auto">
          <a:xfrm>
            <a:off x="228600" y="304800"/>
            <a:ext cx="8229600" cy="1143000"/>
          </a:xfrm>
          <a:prstGeom prst="rect">
            <a:avLst/>
          </a:prstGeom>
          <a:noFill/>
          <a:ln w="9525">
            <a:noFill/>
            <a:miter lim="800000"/>
            <a:headEnd/>
            <a:tailEnd/>
          </a:ln>
        </p:spPr>
        <p:txBody>
          <a:bodyPr anchor="ctr"/>
          <a:lstStyle/>
          <a:p>
            <a:pPr eaLnBrk="1" hangingPunct="1">
              <a:lnSpc>
                <a:spcPct val="90000"/>
              </a:lnSpc>
              <a:defRPr/>
            </a:pPr>
            <a:r>
              <a:rPr lang="tr-TR" altLang="tr-TR" dirty="0">
                <a:solidFill>
                  <a:srgbClr val="7030A0"/>
                </a:solidFill>
                <a:latin typeface="+mj-lt"/>
                <a:ea typeface="+mj-ea"/>
                <a:cs typeface="+mj-cs"/>
              </a:rPr>
              <a:t>Duygular</a:t>
            </a:r>
            <a:endParaRPr lang="tr-TR" altLang="tr-TR" u="sng" dirty="0">
              <a:solidFill>
                <a:srgbClr val="7030A0"/>
              </a:solidFill>
              <a:latin typeface="+mj-lt"/>
              <a:ea typeface="+mj-ea"/>
              <a:cs typeface="+mj-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a:extLst>
              <a:ext uri="{FF2B5EF4-FFF2-40B4-BE49-F238E27FC236}">
                <a16:creationId xmlns:a16="http://schemas.microsoft.com/office/drawing/2014/main" id="{AFB4C412-33C9-4B8B-97B7-BD007DD71D1D}"/>
              </a:ext>
            </a:extLst>
          </p:cNvPr>
          <p:cNvSpPr>
            <a:spLocks noGrp="1" noChangeArrowheads="1"/>
          </p:cNvSpPr>
          <p:nvPr>
            <p:ph type="body" sz="half" idx="1"/>
          </p:nvPr>
        </p:nvSpPr>
        <p:spPr>
          <a:xfrm>
            <a:off x="269875" y="1149350"/>
            <a:ext cx="8677275" cy="5348288"/>
          </a:xfrm>
        </p:spPr>
        <p:txBody>
          <a:bodyPr/>
          <a:lstStyle/>
          <a:p>
            <a:pPr algn="just" eaLnBrk="1" hangingPunct="1">
              <a:lnSpc>
                <a:spcPct val="130000"/>
              </a:lnSpc>
            </a:pPr>
            <a:r>
              <a:rPr lang="tr-TR" altLang="en-US" sz="3000">
                <a:cs typeface="Times New Roman" panose="02020603050405020304" pitchFamily="18" charset="0"/>
              </a:rPr>
              <a:t>Niçin böyle davrandınız / düşündünüz? (Sizi etkileyen bilgileriniz, değerleriniz, inançlarınız, dürtüleriniz, ön yargılarınız, deneyimleriniz nelerdi?)</a:t>
            </a:r>
          </a:p>
          <a:p>
            <a:pPr algn="just">
              <a:lnSpc>
                <a:spcPct val="130000"/>
              </a:lnSpc>
            </a:pPr>
            <a:r>
              <a:rPr lang="tr-TR" altLang="en-US" sz="3000">
                <a:cs typeface="Times New Roman" panose="02020603050405020304" pitchFamily="18" charset="0"/>
              </a:rPr>
              <a:t>Diğer kişiler ne düşünmüş olabilirler? Diğer kişiler nasıl davrandılar?</a:t>
            </a:r>
          </a:p>
          <a:p>
            <a:pPr algn="just">
              <a:lnSpc>
                <a:spcPct val="130000"/>
              </a:lnSpc>
            </a:pPr>
            <a:r>
              <a:rPr lang="tr-TR" altLang="en-US" sz="3000">
                <a:cs typeface="Times New Roman" panose="02020603050405020304" pitchFamily="18" charset="0"/>
              </a:rPr>
              <a:t>Diğer kişiler niçin böyle davranmış / düşünmüş olabilir? (Onları etkileyen bilgileri, değerleri, inançları, dürtüleri, ön yargıları neler olabilir?)</a:t>
            </a:r>
          </a:p>
          <a:p>
            <a:pPr algn="just" eaLnBrk="1" hangingPunct="1">
              <a:lnSpc>
                <a:spcPct val="130000"/>
              </a:lnSpc>
              <a:buFontTx/>
              <a:buNone/>
            </a:pPr>
            <a:endParaRPr lang="tr-TR" altLang="tr-TR" sz="2600">
              <a:latin typeface="Times New Roman" panose="02020603050405020304" pitchFamily="18" charset="0"/>
              <a:cs typeface="Times New Roman" panose="02020603050405020304" pitchFamily="18" charset="0"/>
            </a:endParaRPr>
          </a:p>
        </p:txBody>
      </p:sp>
      <p:sp>
        <p:nvSpPr>
          <p:cNvPr id="32771" name="Rectangle 2">
            <a:extLst>
              <a:ext uri="{FF2B5EF4-FFF2-40B4-BE49-F238E27FC236}">
                <a16:creationId xmlns:a16="http://schemas.microsoft.com/office/drawing/2014/main" id="{6F10BB26-F28D-4949-8D73-930D05924814}"/>
              </a:ext>
            </a:extLst>
          </p:cNvPr>
          <p:cNvSpPr>
            <a:spLocks noGrp="1" noChangeArrowheads="1"/>
          </p:cNvSpPr>
          <p:nvPr>
            <p:ph type="title"/>
          </p:nvPr>
        </p:nvSpPr>
        <p:spPr>
          <a:xfrm>
            <a:off x="280988" y="207963"/>
            <a:ext cx="8748712" cy="831850"/>
          </a:xfrm>
        </p:spPr>
        <p:txBody>
          <a:bodyPr>
            <a:normAutofit fontScale="90000"/>
          </a:bodyPr>
          <a:lstStyle/>
          <a:p>
            <a:pPr eaLnBrk="1" hangingPunct="1">
              <a:lnSpc>
                <a:spcPct val="90000"/>
              </a:lnSpc>
              <a:defRPr/>
            </a:pPr>
            <a:br>
              <a:rPr lang="tr-TR" altLang="tr-TR" sz="3600" dirty="0">
                <a:solidFill>
                  <a:srgbClr val="7030A0"/>
                </a:solidFill>
              </a:rPr>
            </a:br>
            <a:r>
              <a:rPr lang="tr-TR" altLang="tr-TR" sz="3600" b="1" dirty="0">
                <a:solidFill>
                  <a:srgbClr val="7030A0"/>
                </a:solidFill>
              </a:rPr>
              <a:t>3. Durumu Analiz Edin</a:t>
            </a:r>
            <a:endParaRPr lang="tr-TR" altLang="tr-TR" sz="3600" b="1" u="sng" dirty="0">
              <a:solidFill>
                <a:srgbClr val="7030A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C57EC8DB-3BB5-4FC8-A91E-A2DB52ABE737}"/>
              </a:ext>
            </a:extLst>
          </p:cNvPr>
          <p:cNvSpPr>
            <a:spLocks noGrp="1" noChangeArrowheads="1"/>
          </p:cNvSpPr>
          <p:nvPr>
            <p:ph type="body" sz="half" idx="1"/>
          </p:nvPr>
        </p:nvSpPr>
        <p:spPr>
          <a:xfrm>
            <a:off x="125413" y="138113"/>
            <a:ext cx="8863012" cy="6719887"/>
          </a:xfrm>
        </p:spPr>
        <p:txBody>
          <a:bodyPr>
            <a:normAutofit fontScale="85000" lnSpcReduction="20000"/>
          </a:bodyPr>
          <a:lstStyle/>
          <a:p>
            <a:pPr eaLnBrk="1" hangingPunct="1">
              <a:lnSpc>
                <a:spcPct val="150000"/>
              </a:lnSpc>
              <a:buFontTx/>
              <a:buNone/>
              <a:defRPr/>
            </a:pPr>
            <a:r>
              <a:rPr lang="tr-TR" altLang="tr-TR" sz="4200" b="1" dirty="0">
                <a:solidFill>
                  <a:srgbClr val="7030A0"/>
                </a:solidFill>
                <a:latin typeface="Times New Roman" pitchFamily="18" charset="0"/>
                <a:cs typeface="Times New Roman" pitchFamily="18" charset="0"/>
              </a:rPr>
              <a:t>	</a:t>
            </a:r>
            <a:r>
              <a:rPr lang="tr-TR" altLang="tr-TR" sz="4200" b="1" dirty="0">
                <a:solidFill>
                  <a:srgbClr val="7030A0"/>
                </a:solidFill>
                <a:cs typeface="Times New Roman" pitchFamily="18" charset="0"/>
              </a:rPr>
              <a:t>3. Durumu Analiz Edin(devam)</a:t>
            </a:r>
          </a:p>
          <a:p>
            <a:pPr>
              <a:lnSpc>
                <a:spcPct val="150000"/>
              </a:lnSpc>
              <a:buFont typeface="Arial" charset="0"/>
              <a:buChar char="•"/>
              <a:defRPr/>
            </a:pPr>
            <a:r>
              <a:rPr lang="tr-TR" dirty="0">
                <a:cs typeface="Times New Roman" pitchFamily="18" charset="0"/>
              </a:rPr>
              <a:t>Bu duruma katkı veren kişiler/koşullar nelerdir?</a:t>
            </a:r>
          </a:p>
          <a:p>
            <a:pPr>
              <a:lnSpc>
                <a:spcPct val="150000"/>
              </a:lnSpc>
              <a:buFont typeface="Arial" charset="0"/>
              <a:buChar char="•"/>
              <a:defRPr/>
            </a:pPr>
            <a:r>
              <a:rPr lang="tr-TR" dirty="0">
                <a:cs typeface="Times New Roman" pitchFamily="18" charset="0"/>
              </a:rPr>
              <a:t>Bu durumun oluşmasına benim katkım/etkim ne?</a:t>
            </a:r>
          </a:p>
          <a:p>
            <a:pPr>
              <a:lnSpc>
                <a:spcPct val="150000"/>
              </a:lnSpc>
              <a:buFont typeface="Arial" charset="0"/>
              <a:buChar char="•"/>
              <a:defRPr/>
            </a:pPr>
            <a:r>
              <a:rPr lang="tr-TR" dirty="0">
                <a:cs typeface="Times New Roman" pitchFamily="18" charset="0"/>
              </a:rPr>
              <a:t>Olaydan etkilenen diğer kişilerin katkısı/etkisi ne? </a:t>
            </a:r>
          </a:p>
          <a:p>
            <a:pPr>
              <a:lnSpc>
                <a:spcPct val="150000"/>
              </a:lnSpc>
              <a:buFont typeface="Arial" charset="0"/>
              <a:buChar char="•"/>
              <a:defRPr/>
            </a:pPr>
            <a:r>
              <a:rPr lang="tr-TR" dirty="0">
                <a:cs typeface="Times New Roman" pitchFamily="18" charset="0"/>
              </a:rPr>
              <a:t>Bu durumun gelişmesine katkı veren/etkileyen diğer koşullar neler? (Kurumlar, sağlık politikaları, toplum, kültür ve diğer…) </a:t>
            </a:r>
          </a:p>
          <a:p>
            <a:pPr>
              <a:lnSpc>
                <a:spcPct val="150000"/>
              </a:lnSpc>
              <a:buFont typeface="Arial" charset="0"/>
              <a:buChar char="•"/>
              <a:defRPr/>
            </a:pPr>
            <a:r>
              <a:rPr lang="tr-TR" dirty="0">
                <a:cs typeface="Times New Roman" pitchFamily="18" charset="0"/>
              </a:rPr>
              <a:t>Neleri bilseydiniz ve nasıl davransaydınız olay daha iyi / daha farklı sonuçlanabilirdi?</a:t>
            </a:r>
            <a:r>
              <a:rPr lang="tr-TR" b="1" dirty="0">
                <a:cs typeface="Times New Roman" pitchFamily="18" charset="0"/>
              </a:rPr>
              <a:t> </a:t>
            </a:r>
            <a:endParaRPr lang="tr-TR" dirty="0">
              <a:cs typeface="Times New Roman" pitchFamily="18" charset="0"/>
            </a:endParaRPr>
          </a:p>
          <a:p>
            <a:pPr>
              <a:lnSpc>
                <a:spcPct val="150000"/>
              </a:lnSpc>
              <a:buFont typeface="Arial" charset="0"/>
              <a:buChar char="•"/>
              <a:defRPr/>
            </a:pPr>
            <a:r>
              <a:rPr lang="tr-TR" dirty="0">
                <a:cs typeface="Times New Roman" pitchFamily="18" charset="0"/>
              </a:rPr>
              <a:t>Yaşadığınız bu durum hakkında şu anda ne hissediyorsunuz, ne düşünüyorsunuz? </a:t>
            </a:r>
          </a:p>
          <a:p>
            <a:pPr eaLnBrk="1" hangingPunct="1">
              <a:lnSpc>
                <a:spcPct val="150000"/>
              </a:lnSpc>
              <a:buFontTx/>
              <a:buNone/>
              <a:defRPr/>
            </a:pPr>
            <a:endParaRPr lang="tr-TR" altLang="tr-TR" sz="2400" dirty="0">
              <a:latin typeface="Times New Roman" pitchFamily="18" charset="0"/>
              <a:cs typeface="Times New Roman" pitchFamily="18" charset="0"/>
            </a:endParaRPr>
          </a:p>
          <a:p>
            <a:pPr eaLnBrk="1" hangingPunct="1">
              <a:lnSpc>
                <a:spcPct val="150000"/>
              </a:lnSpc>
              <a:buFont typeface="Arial" charset="0"/>
              <a:buChar char="•"/>
              <a:defRPr/>
            </a:pPr>
            <a:endParaRPr lang="tr-TR" altLang="tr-TR" sz="2400" dirty="0">
              <a:latin typeface="Times New Roman" pitchFamily="18" charset="0"/>
              <a:cs typeface="Times New Roman"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İçerik Yer Tutucusu 2">
            <a:extLst>
              <a:ext uri="{FF2B5EF4-FFF2-40B4-BE49-F238E27FC236}">
                <a16:creationId xmlns:a16="http://schemas.microsoft.com/office/drawing/2014/main" id="{DE38695C-325C-4175-A5B4-DD477F96C340}"/>
              </a:ext>
            </a:extLst>
          </p:cNvPr>
          <p:cNvSpPr>
            <a:spLocks noGrp="1"/>
          </p:cNvSpPr>
          <p:nvPr>
            <p:ph idx="1"/>
          </p:nvPr>
        </p:nvSpPr>
        <p:spPr>
          <a:xfrm>
            <a:off x="368300" y="301625"/>
            <a:ext cx="8312150" cy="5875338"/>
          </a:xfrm>
        </p:spPr>
        <p:txBody>
          <a:bodyPr/>
          <a:lstStyle/>
          <a:p>
            <a:pPr marL="0" indent="0">
              <a:buFont typeface="Arial" panose="020B0604020202020204" pitchFamily="34" charset="0"/>
              <a:buNone/>
            </a:pPr>
            <a:r>
              <a:rPr lang="tr-TR" altLang="tr-TR" b="1">
                <a:solidFill>
                  <a:srgbClr val="7030A0"/>
                </a:solidFill>
              </a:rPr>
              <a:t>4. Eylem Planı yapınız</a:t>
            </a:r>
            <a:br>
              <a:rPr lang="tr-TR" altLang="tr-TR" b="1"/>
            </a:br>
            <a:r>
              <a:rPr lang="tr-TR" altLang="en-US"/>
              <a:t>Gelecekte benzer bir durumla karşılaşırsanız ne tür seçenekler olabileceğini tartışın</a:t>
            </a:r>
          </a:p>
          <a:p>
            <a:pPr marL="0" indent="0"/>
            <a:r>
              <a:rPr lang="tr-TR" altLang="en-US"/>
              <a:t>Bunu nasıl yapacaksın? Ne zaman ve nasıl? </a:t>
            </a:r>
          </a:p>
          <a:p>
            <a:pPr marL="0" indent="0"/>
            <a:r>
              <a:rPr lang="tr-TR" altLang="en-US"/>
              <a:t>Sorun devam ediyorsa ne tür çözüm seçenekleri olabilir</a:t>
            </a:r>
            <a:r>
              <a:rPr lang="tr-TR" altLang="en-US" i="1">
                <a:solidFill>
                  <a:srgbClr val="C00000"/>
                </a:solidFill>
              </a:rPr>
              <a:t>(Etkilenen her birey için)</a:t>
            </a:r>
            <a:endParaRPr lang="tr-TR" altLang="en-US">
              <a:solidFill>
                <a:srgbClr val="C00000"/>
              </a:solidFill>
            </a:endParaRPr>
          </a:p>
          <a:p>
            <a:pPr marL="0" indent="0"/>
            <a:r>
              <a:rPr lang="tr-TR" altLang="en-US" i="1">
                <a:solidFill>
                  <a:srgbClr val="C00000"/>
                </a:solidFill>
              </a:rPr>
              <a:t>Belirlediğiniz yeni yaklaşımlar</a:t>
            </a:r>
            <a:endParaRPr lang="tr-TR" altLang="en-US">
              <a:solidFill>
                <a:srgbClr val="C00000"/>
              </a:solidFill>
            </a:endParaRPr>
          </a:p>
        </p:txBody>
      </p:sp>
      <p:graphicFrame>
        <p:nvGraphicFramePr>
          <p:cNvPr id="4" name="Tablo 3">
            <a:extLst>
              <a:ext uri="{FF2B5EF4-FFF2-40B4-BE49-F238E27FC236}">
                <a16:creationId xmlns:a16="http://schemas.microsoft.com/office/drawing/2014/main" id="{56A593FC-8C7A-4E94-8ED8-E3DC2BCA4B99}"/>
              </a:ext>
            </a:extLst>
          </p:cNvPr>
          <p:cNvGraphicFramePr>
            <a:graphicFrameLocks noGrp="1"/>
          </p:cNvGraphicFramePr>
          <p:nvPr/>
        </p:nvGraphicFramePr>
        <p:xfrm>
          <a:off x="179388" y="4221163"/>
          <a:ext cx="8856662" cy="2560637"/>
        </p:xfrm>
        <a:graphic>
          <a:graphicData uri="http://schemas.openxmlformats.org/drawingml/2006/table">
            <a:tbl>
              <a:tblPr/>
              <a:tblGrid>
                <a:gridCol w="1452562">
                  <a:extLst>
                    <a:ext uri="{9D8B030D-6E8A-4147-A177-3AD203B41FA5}">
                      <a16:colId xmlns:a16="http://schemas.microsoft.com/office/drawing/2014/main" val="1663578167"/>
                    </a:ext>
                  </a:extLst>
                </a:gridCol>
                <a:gridCol w="1233488">
                  <a:extLst>
                    <a:ext uri="{9D8B030D-6E8A-4147-A177-3AD203B41FA5}">
                      <a16:colId xmlns:a16="http://schemas.microsoft.com/office/drawing/2014/main" val="3171301565"/>
                    </a:ext>
                  </a:extLst>
                </a:gridCol>
                <a:gridCol w="2178050">
                  <a:extLst>
                    <a:ext uri="{9D8B030D-6E8A-4147-A177-3AD203B41FA5}">
                      <a16:colId xmlns:a16="http://schemas.microsoft.com/office/drawing/2014/main" val="2069967300"/>
                    </a:ext>
                  </a:extLst>
                </a:gridCol>
                <a:gridCol w="1965325">
                  <a:extLst>
                    <a:ext uri="{9D8B030D-6E8A-4147-A177-3AD203B41FA5}">
                      <a16:colId xmlns:a16="http://schemas.microsoft.com/office/drawing/2014/main" val="1404694348"/>
                    </a:ext>
                  </a:extLst>
                </a:gridCol>
                <a:gridCol w="2027237">
                  <a:extLst>
                    <a:ext uri="{9D8B030D-6E8A-4147-A177-3AD203B41FA5}">
                      <a16:colId xmlns:a16="http://schemas.microsoft.com/office/drawing/2014/main" val="2575004577"/>
                    </a:ext>
                  </a:extLst>
                </a:gridCol>
              </a:tblGrid>
              <a:tr h="13716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en-US" sz="2800" b="0" i="1" u="none" strike="noStrike" cap="none" normalizeH="0" baseline="0">
                          <a:ln>
                            <a:noFill/>
                          </a:ln>
                          <a:solidFill>
                            <a:srgbClr val="FFFFFF"/>
                          </a:solidFill>
                          <a:effectLst/>
                          <a:latin typeface="Calibri" panose="020F0502020204030204" pitchFamily="34" charset="0"/>
                          <a:cs typeface="Arial" panose="020B0604020202020204" pitchFamily="34" charset="0"/>
                        </a:rPr>
                        <a:t>Yaklaşım</a:t>
                      </a:r>
                      <a:endParaRPr kumimoji="0" lang="tr-TR" altLang="en-US" sz="2800" b="1" i="0" u="none" strike="noStrike" cap="none" normalizeH="0" baseline="0">
                        <a:ln>
                          <a:noFill/>
                        </a:ln>
                        <a:solidFill>
                          <a:srgbClr val="FFFFFF"/>
                        </a:solidFill>
                        <a:effectLst/>
                        <a:latin typeface="Calibri" panose="020F0502020204030204" pitchFamily="34" charset="0"/>
                        <a:cs typeface="Arial" panose="020B0604020202020204" pitchFamily="34" charset="0"/>
                      </a:endParaRPr>
                    </a:p>
                  </a:txBody>
                  <a:tcPr marL="68577" marR="68577"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en-US" sz="2800" b="0" i="1" u="none" strike="noStrike" cap="none" normalizeH="0" baseline="0">
                          <a:ln>
                            <a:noFill/>
                          </a:ln>
                          <a:solidFill>
                            <a:srgbClr val="FFFFFF"/>
                          </a:solidFill>
                          <a:effectLst/>
                          <a:latin typeface="Calibri" panose="020F0502020204030204" pitchFamily="34" charset="0"/>
                          <a:cs typeface="Arial" panose="020B0604020202020204" pitchFamily="34" charset="0"/>
                        </a:rPr>
                        <a:t>Amaç</a:t>
                      </a:r>
                      <a:endParaRPr kumimoji="0" lang="tr-TR" altLang="en-US" sz="2800" b="1" i="0" u="none" strike="noStrike" cap="none" normalizeH="0" baseline="0">
                        <a:ln>
                          <a:noFill/>
                        </a:ln>
                        <a:solidFill>
                          <a:srgbClr val="FFFFFF"/>
                        </a:solidFill>
                        <a:effectLst/>
                        <a:latin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en-US" sz="2800" b="1" i="0" u="none" strike="noStrike" cap="none" normalizeH="0" baseline="0">
                        <a:ln>
                          <a:noFill/>
                        </a:ln>
                        <a:solidFill>
                          <a:srgbClr val="FFFFFF"/>
                        </a:solidFill>
                        <a:effectLst/>
                        <a:latin typeface="Calibri" panose="020F0502020204030204" pitchFamily="34" charset="0"/>
                        <a:cs typeface="Arial" panose="020B0604020202020204" pitchFamily="34" charset="0"/>
                      </a:endParaRPr>
                    </a:p>
                  </a:txBody>
                  <a:tcPr marL="68577" marR="68577"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en-US" sz="2800" b="0" i="1" u="none" strike="noStrike" cap="none" normalizeH="0" baseline="0">
                          <a:ln>
                            <a:noFill/>
                          </a:ln>
                          <a:solidFill>
                            <a:srgbClr val="FFFFFF"/>
                          </a:solidFill>
                          <a:effectLst/>
                          <a:latin typeface="Calibri" panose="020F0502020204030204" pitchFamily="34" charset="0"/>
                          <a:cs typeface="Arial" panose="020B0604020202020204" pitchFamily="34" charset="0"/>
                        </a:rPr>
                        <a:t>Nasıl</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en-US" sz="2800" b="0" i="1" u="none" strike="noStrike" cap="none" normalizeH="0" baseline="0">
                          <a:ln>
                            <a:noFill/>
                          </a:ln>
                          <a:solidFill>
                            <a:srgbClr val="FFFFFF"/>
                          </a:solidFill>
                          <a:effectLst/>
                          <a:latin typeface="Calibri" panose="020F0502020204030204" pitchFamily="34" charset="0"/>
                          <a:cs typeface="Arial" panose="020B0604020202020204" pitchFamily="34" charset="0"/>
                        </a:rPr>
                        <a:t>uygulanacak</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en-US" sz="2800" b="1" i="0" u="none" strike="noStrike" cap="none" normalizeH="0" baseline="0">
                        <a:ln>
                          <a:noFill/>
                        </a:ln>
                        <a:solidFill>
                          <a:srgbClr val="FFFFFF"/>
                        </a:solidFill>
                        <a:effectLst/>
                        <a:latin typeface="Calibri" panose="020F0502020204030204" pitchFamily="34" charset="0"/>
                        <a:cs typeface="Arial" panose="020B0604020202020204" pitchFamily="34" charset="0"/>
                      </a:endParaRPr>
                    </a:p>
                  </a:txBody>
                  <a:tcPr marL="68577" marR="68577"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en-US" sz="2800" b="0" i="1" u="none" strike="noStrike" cap="none" normalizeH="0" baseline="0">
                          <a:ln>
                            <a:noFill/>
                          </a:ln>
                          <a:solidFill>
                            <a:srgbClr val="FFFFFF"/>
                          </a:solidFill>
                          <a:effectLst/>
                          <a:latin typeface="Calibri" panose="020F0502020204030204" pitchFamily="34" charset="0"/>
                          <a:cs typeface="Arial" panose="020B0604020202020204" pitchFamily="34" charset="0"/>
                        </a:rPr>
                        <a:t>Kim</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en-US" sz="2800" b="0" i="1" u="none" strike="noStrike" cap="none" normalizeH="0" baseline="0">
                          <a:ln>
                            <a:noFill/>
                          </a:ln>
                          <a:solidFill>
                            <a:srgbClr val="FFFFFF"/>
                          </a:solidFill>
                          <a:effectLst/>
                          <a:latin typeface="Calibri" panose="020F0502020204030204" pitchFamily="34" charset="0"/>
                          <a:cs typeface="Arial" panose="020B0604020202020204" pitchFamily="34" charset="0"/>
                        </a:rPr>
                        <a:t>uygulayacak</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en-US" sz="2800" b="1" i="0" u="none" strike="noStrike" cap="none" normalizeH="0" baseline="0">
                        <a:ln>
                          <a:noFill/>
                        </a:ln>
                        <a:solidFill>
                          <a:srgbClr val="FFFFFF"/>
                        </a:solidFill>
                        <a:effectLst/>
                        <a:latin typeface="Calibri" panose="020F0502020204030204" pitchFamily="34" charset="0"/>
                        <a:cs typeface="Arial" panose="020B0604020202020204" pitchFamily="34" charset="0"/>
                      </a:endParaRPr>
                    </a:p>
                  </a:txBody>
                  <a:tcPr marL="68577" marR="68577"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en-US" sz="2800" b="0" i="1" u="none" strike="noStrike" cap="none" normalizeH="0" baseline="0">
                          <a:ln>
                            <a:noFill/>
                          </a:ln>
                          <a:solidFill>
                            <a:srgbClr val="FFFFFF"/>
                          </a:solidFill>
                          <a:effectLst/>
                          <a:latin typeface="Calibri" panose="020F0502020204030204" pitchFamily="34" charset="0"/>
                          <a:cs typeface="Arial" panose="020B0604020202020204" pitchFamily="34" charset="0"/>
                        </a:rPr>
                        <a:t>Ne zaman</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en-US" sz="2800" b="0" i="1" u="none" strike="noStrike" cap="none" normalizeH="0" baseline="0">
                          <a:ln>
                            <a:noFill/>
                          </a:ln>
                          <a:solidFill>
                            <a:srgbClr val="FFFFFF"/>
                          </a:solidFill>
                          <a:effectLst/>
                          <a:latin typeface="Calibri" panose="020F0502020204030204" pitchFamily="34" charset="0"/>
                          <a:cs typeface="Arial" panose="020B0604020202020204" pitchFamily="34" charset="0"/>
                        </a:rPr>
                        <a:t>uygulanacak</a:t>
                      </a:r>
                      <a:endParaRPr kumimoji="0" lang="tr-TR" altLang="en-US" sz="2800" b="1" i="0" u="none" strike="noStrike" cap="none" normalizeH="0" baseline="0">
                        <a:ln>
                          <a:noFill/>
                        </a:ln>
                        <a:solidFill>
                          <a:srgbClr val="FFFFFF"/>
                        </a:solidFill>
                        <a:effectLst/>
                        <a:latin typeface="Calibri" panose="020F0502020204030204" pitchFamily="34" charset="0"/>
                        <a:cs typeface="Arial" panose="020B0604020202020204" pitchFamily="34" charset="0"/>
                      </a:endParaRPr>
                    </a:p>
                  </a:txBody>
                  <a:tcPr marL="68577" marR="68577"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917386085"/>
                  </a:ext>
                </a:extLst>
              </a:tr>
              <a:tr h="1189038">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68577" marR="68577"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68577" marR="68577"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en-US" sz="18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en-US" sz="18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en-US" sz="18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en-US" sz="18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68577" marR="68577"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68577" marR="68577"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68577" marR="68577"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880304311"/>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Rectangle 33">
            <a:extLst>
              <a:ext uri="{FF2B5EF4-FFF2-40B4-BE49-F238E27FC236}">
                <a16:creationId xmlns:a16="http://schemas.microsoft.com/office/drawing/2014/main" id="{B9B3B08B-9BDF-486E-93FC-C90F03390FB7}"/>
              </a:ext>
            </a:extLst>
          </p:cNvPr>
          <p:cNvSpPr>
            <a:spLocks noGrp="1" noRot="1" noChangeAspect="1" noMove="1" noResize="1" noEditPoints="1" noAdjustHandles="1" noChangeArrowheads="1" noChangeShapeType="1" noTextEdit="1"/>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dirty="0">
              <a:solidFill>
                <a:prstClr val="white"/>
              </a:solidFill>
              <a:latin typeface="Meiryo"/>
            </a:endParaRPr>
          </a:p>
        </p:txBody>
      </p:sp>
      <p:pic>
        <p:nvPicPr>
          <p:cNvPr id="104451" name="İçerik Yer Tutucusu 4" descr="çiçek, saksı çiçeği, dış mekan, çiçek saksısı içeren bir resim&#10;&#10;Açıklama otomatik olarak oluşturuldu">
            <a:extLst>
              <a:ext uri="{FF2B5EF4-FFF2-40B4-BE49-F238E27FC236}">
                <a16:creationId xmlns:a16="http://schemas.microsoft.com/office/drawing/2014/main" id="{E33BCF01-494E-4691-9326-A27BDF631C39}"/>
              </a:ext>
            </a:extLst>
          </p:cNvPr>
          <p:cNvPicPr>
            <a:picLocks noChangeAspect="1"/>
          </p:cNvPicPr>
          <p:nvPr/>
        </p:nvPicPr>
        <p:blipFill>
          <a:blip r:embed="rId2">
            <a:extLst>
              <a:ext uri="{28A0092B-C50C-407E-A947-70E740481C1C}">
                <a14:useLocalDpi xmlns:a14="http://schemas.microsoft.com/office/drawing/2010/main" val="0"/>
              </a:ext>
            </a:extLst>
          </a:blip>
          <a:srcRect t="9587" b="38704"/>
          <a:stretch>
            <a:fillRect/>
          </a:stretch>
        </p:blipFill>
        <p:spPr bwMode="auto">
          <a:xfrm>
            <a:off x="0" y="0"/>
            <a:ext cx="7459663" cy="6858000"/>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2" name="Freeform: Shape 35">
            <a:extLst>
              <a:ext uri="{FF2B5EF4-FFF2-40B4-BE49-F238E27FC236}">
                <a16:creationId xmlns:a16="http://schemas.microsoft.com/office/drawing/2014/main" id="{9A10AA03-55F7-4742-96A1-EAC43368A7F1}"/>
              </a:ext>
            </a:extLst>
          </p:cNvPr>
          <p:cNvSpPr>
            <a:spLocks noGrp="1" noRot="1" noChangeAspect="1" noMove="1" noResize="1" noEditPoints="1" noAdjustHandles="1" noChangeArrowheads="1" noChangeShapeType="1" noTextEdit="1"/>
          </p:cNvSpPr>
          <p:nvPr/>
        </p:nvSpPr>
        <p:spPr>
          <a:xfrm flipH="1">
            <a:off x="5238750" y="0"/>
            <a:ext cx="3905250"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useBgFill="1">
        <p:nvSpPr>
          <p:cNvPr id="43" name="Freeform: Shape 37">
            <a:extLst>
              <a:ext uri="{FF2B5EF4-FFF2-40B4-BE49-F238E27FC236}">
                <a16:creationId xmlns:a16="http://schemas.microsoft.com/office/drawing/2014/main" id="{B9767A28-C8D5-47C2-B507-DC642BC8D56E}"/>
              </a:ext>
            </a:extLst>
          </p:cNvPr>
          <p:cNvSpPr>
            <a:spLocks noGrp="1" noRot="1" noChangeAspect="1" noMove="1" noResize="1" noEditPoints="1" noAdjustHandles="1" noChangeArrowheads="1" noChangeShapeType="1" noTextEdit="1"/>
          </p:cNvSpPr>
          <p:nvPr/>
        </p:nvSpPr>
        <p:spPr>
          <a:xfrm>
            <a:off x="5360988" y="0"/>
            <a:ext cx="3783012"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Meiryo"/>
            </a:endParaRPr>
          </a:p>
        </p:txBody>
      </p:sp>
      <p:sp>
        <p:nvSpPr>
          <p:cNvPr id="40" name="Freeform: Shape 39">
            <a:extLst>
              <a:ext uri="{FF2B5EF4-FFF2-40B4-BE49-F238E27FC236}">
                <a16:creationId xmlns:a16="http://schemas.microsoft.com/office/drawing/2014/main" id="{F0074E02-4CC8-4036-B6EF-8702FEB82561}"/>
              </a:ext>
            </a:extLst>
          </p:cNvPr>
          <p:cNvSpPr>
            <a:spLocks noGrp="1" noRot="1" noChangeAspect="1" noMove="1" noResize="1" noEditPoints="1" noAdjustHandles="1" noChangeArrowheads="1" noChangeShapeType="1" noTextEdit="1"/>
          </p:cNvSpPr>
          <p:nvPr/>
        </p:nvSpPr>
        <p:spPr>
          <a:xfrm flipH="1">
            <a:off x="5022850" y="0"/>
            <a:ext cx="189706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0" dirty="0">
              <a:solidFill>
                <a:prstClr val="white"/>
              </a:solidFill>
              <a:latin typeface="Meiryo"/>
            </a:endParaRPr>
          </a:p>
        </p:txBody>
      </p:sp>
      <p:sp>
        <p:nvSpPr>
          <p:cNvPr id="104455" name="Content Placeholder 30">
            <a:extLst>
              <a:ext uri="{FF2B5EF4-FFF2-40B4-BE49-F238E27FC236}">
                <a16:creationId xmlns:a16="http://schemas.microsoft.com/office/drawing/2014/main" id="{8F461D59-1033-4A56-9206-21A2DF9B12B2}"/>
              </a:ext>
            </a:extLst>
          </p:cNvPr>
          <p:cNvSpPr>
            <a:spLocks noGrp="1"/>
          </p:cNvSpPr>
          <p:nvPr>
            <p:ph idx="1"/>
          </p:nvPr>
        </p:nvSpPr>
        <p:spPr>
          <a:xfrm>
            <a:off x="5970588" y="2516188"/>
            <a:ext cx="2644775" cy="1200150"/>
          </a:xfrm>
        </p:spPr>
        <p:txBody>
          <a:bodyPr/>
          <a:lstStyle/>
          <a:p>
            <a:pPr marL="0" indent="0" algn="ctr">
              <a:buFont typeface="Arial" panose="020B0604020202020204" pitchFamily="34" charset="0"/>
              <a:buNone/>
            </a:pPr>
            <a:r>
              <a:rPr lang="tr-TR" altLang="en-US" b="1" i="1">
                <a:latin typeface="Fairwater Script Light"/>
                <a:ea typeface="Dreaming Outloud Script Pro"/>
                <a:cs typeface="Dreaming Outloud Script Pro"/>
              </a:rPr>
              <a:t>Teşekkür Ederim</a:t>
            </a:r>
            <a:endParaRPr lang="en-US" altLang="en-US" b="1" i="1">
              <a:latin typeface="Fairwater Script Light"/>
              <a:ea typeface="Dreaming Outloud Script Pro"/>
              <a:cs typeface="Dreaming Outloud Script Pro"/>
            </a:endParaRPr>
          </a:p>
        </p:txBody>
      </p:sp>
      <p:sp>
        <p:nvSpPr>
          <p:cNvPr id="8" name="5-Nokta Yıldız 7">
            <a:hlinkClick r:id="rId3" action="ppaction://hlinkfile"/>
            <a:extLst>
              <a:ext uri="{FF2B5EF4-FFF2-40B4-BE49-F238E27FC236}">
                <a16:creationId xmlns:a16="http://schemas.microsoft.com/office/drawing/2014/main" id="{FA05A9C4-6713-4848-9F31-E72E06B34C11}"/>
              </a:ext>
            </a:extLst>
          </p:cNvPr>
          <p:cNvSpPr/>
          <p:nvPr/>
        </p:nvSpPr>
        <p:spPr>
          <a:xfrm>
            <a:off x="7005638" y="4051300"/>
            <a:ext cx="493712" cy="457200"/>
          </a:xfrm>
          <a:prstGeom prst="star5">
            <a:avLst/>
          </a:prstGeom>
          <a:solidFill>
            <a:srgbClr val="00B0F0"/>
          </a:solidFill>
          <a:ln>
            <a:solidFill>
              <a:srgbClr val="21FF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B8777A0-5DFA-494C-AF53-E4F03AD260F4}"/>
              </a:ext>
            </a:extLst>
          </p:cNvPr>
          <p:cNvSpPr>
            <a:spLocks noGrp="1" noChangeArrowheads="1"/>
          </p:cNvSpPr>
          <p:nvPr>
            <p:ph type="title"/>
          </p:nvPr>
        </p:nvSpPr>
        <p:spPr>
          <a:xfrm>
            <a:off x="323850" y="368300"/>
            <a:ext cx="8424863" cy="1404938"/>
          </a:xfrm>
          <a:solidFill>
            <a:schemeClr val="bg1"/>
          </a:solidFill>
        </p:spPr>
        <p:txBody>
          <a:bodyPr/>
          <a:lstStyle/>
          <a:p>
            <a:pPr eaLnBrk="1" hangingPunct="1"/>
            <a:br>
              <a:rPr lang="tr-TR" altLang="tr-TR" sz="2300" b="1">
                <a:solidFill>
                  <a:srgbClr val="CC3399"/>
                </a:solidFill>
              </a:rPr>
            </a:br>
            <a:r>
              <a:rPr lang="tr-TR" altLang="tr-TR" sz="3200" b="1">
                <a:solidFill>
                  <a:srgbClr val="0000FF"/>
                </a:solidFill>
                <a:cs typeface="Calibri" panose="020F0502020204030204" pitchFamily="34" charset="0"/>
              </a:rPr>
              <a:t>Grupların kendi içinde ve gruplar arası çatışmalar</a:t>
            </a:r>
            <a:br>
              <a:rPr lang="tr-TR" altLang="tr-TR" sz="3200" b="1">
                <a:solidFill>
                  <a:srgbClr val="0000FF"/>
                </a:solidFill>
              </a:rPr>
            </a:br>
            <a:endParaRPr lang="tr-TR" altLang="tr-TR" sz="3200" b="1">
              <a:solidFill>
                <a:srgbClr val="0000FF"/>
              </a:solidFill>
            </a:endParaRPr>
          </a:p>
        </p:txBody>
      </p:sp>
      <p:sp>
        <p:nvSpPr>
          <p:cNvPr id="15363" name="Rectangle 3">
            <a:extLst>
              <a:ext uri="{FF2B5EF4-FFF2-40B4-BE49-F238E27FC236}">
                <a16:creationId xmlns:a16="http://schemas.microsoft.com/office/drawing/2014/main" id="{66F4B7C6-6D9C-436E-B757-AEC11A1AE0B9}"/>
              </a:ext>
            </a:extLst>
          </p:cNvPr>
          <p:cNvSpPr>
            <a:spLocks noGrp="1" noChangeArrowheads="1"/>
          </p:cNvSpPr>
          <p:nvPr>
            <p:ph type="body" sz="half" idx="1"/>
          </p:nvPr>
        </p:nvSpPr>
        <p:spPr>
          <a:xfrm>
            <a:off x="457200" y="1600200"/>
            <a:ext cx="7989888" cy="1252538"/>
          </a:xfrm>
        </p:spPr>
        <p:txBody>
          <a:bodyPr/>
          <a:lstStyle/>
          <a:p>
            <a:pPr eaLnBrk="1" hangingPunct="1"/>
            <a:endParaRPr lang="tr-TR" altLang="tr-TR" sz="2800" b="1"/>
          </a:p>
          <a:p>
            <a:pPr eaLnBrk="1" hangingPunct="1">
              <a:buFontTx/>
              <a:buNone/>
            </a:pPr>
            <a:endParaRPr lang="tr-TR" altLang="tr-TR" sz="2800" b="1"/>
          </a:p>
        </p:txBody>
      </p:sp>
      <p:pic>
        <p:nvPicPr>
          <p:cNvPr id="15364" name="Picture 9" descr="resim">
            <a:extLst>
              <a:ext uri="{FF2B5EF4-FFF2-40B4-BE49-F238E27FC236}">
                <a16:creationId xmlns:a16="http://schemas.microsoft.com/office/drawing/2014/main" id="{BA81E332-B014-4644-92B8-A3EF20443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585913"/>
            <a:ext cx="6553200" cy="480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25C7138-A086-4954-8200-F2DB3A39C814}"/>
              </a:ext>
            </a:extLst>
          </p:cNvPr>
          <p:cNvSpPr>
            <a:spLocks noGrp="1" noChangeArrowheads="1"/>
          </p:cNvSpPr>
          <p:nvPr>
            <p:ph type="title"/>
          </p:nvPr>
        </p:nvSpPr>
        <p:spPr>
          <a:xfrm>
            <a:off x="250825" y="1588"/>
            <a:ext cx="8066088" cy="1143000"/>
          </a:xfrm>
          <a:solidFill>
            <a:schemeClr val="bg1"/>
          </a:solidFill>
        </p:spPr>
        <p:txBody>
          <a:bodyPr/>
          <a:lstStyle/>
          <a:p>
            <a:pPr eaLnBrk="1" hangingPunct="1"/>
            <a:br>
              <a:rPr lang="tr-TR" altLang="tr-TR" sz="3200" b="1">
                <a:cs typeface="Calibri" panose="020F0502020204030204" pitchFamily="34" charset="0"/>
              </a:rPr>
            </a:br>
            <a:r>
              <a:rPr lang="tr-TR" altLang="tr-TR" sz="3200" b="1">
                <a:cs typeface="Calibri" panose="020F0502020204030204" pitchFamily="34" charset="0"/>
              </a:rPr>
              <a:t>       </a:t>
            </a:r>
            <a:r>
              <a:rPr lang="tr-TR" altLang="tr-TR" sz="3600" b="1">
                <a:solidFill>
                  <a:srgbClr val="0000FF"/>
                </a:solidFill>
                <a:cs typeface="Calibri" panose="020F0502020204030204" pitchFamily="34" charset="0"/>
              </a:rPr>
              <a:t>Kurumlar arasındaki çatışmalar</a:t>
            </a:r>
          </a:p>
        </p:txBody>
      </p:sp>
      <p:sp>
        <p:nvSpPr>
          <p:cNvPr id="17411" name="Rectangle 3">
            <a:extLst>
              <a:ext uri="{FF2B5EF4-FFF2-40B4-BE49-F238E27FC236}">
                <a16:creationId xmlns:a16="http://schemas.microsoft.com/office/drawing/2014/main" id="{DF5B94BB-9B74-4589-BBF8-206726172209}"/>
              </a:ext>
            </a:extLst>
          </p:cNvPr>
          <p:cNvSpPr>
            <a:spLocks noGrp="1" noChangeArrowheads="1"/>
          </p:cNvSpPr>
          <p:nvPr>
            <p:ph type="body" sz="half" idx="1"/>
          </p:nvPr>
        </p:nvSpPr>
        <p:spPr>
          <a:xfrm>
            <a:off x="457200" y="1600200"/>
            <a:ext cx="4033838" cy="4525963"/>
          </a:xfrm>
        </p:spPr>
        <p:txBody>
          <a:bodyPr/>
          <a:lstStyle/>
          <a:p>
            <a:pPr eaLnBrk="1" hangingPunct="1"/>
            <a:endParaRPr lang="tr-TR" altLang="tr-TR" sz="2800" b="1"/>
          </a:p>
          <a:p>
            <a:pPr eaLnBrk="1" hangingPunct="1"/>
            <a:endParaRPr lang="tr-TR" altLang="tr-TR" sz="2800"/>
          </a:p>
        </p:txBody>
      </p:sp>
      <p:pic>
        <p:nvPicPr>
          <p:cNvPr id="17412" name="Picture 5" descr="pepsi_and_coke">
            <a:extLst>
              <a:ext uri="{FF2B5EF4-FFF2-40B4-BE49-F238E27FC236}">
                <a16:creationId xmlns:a16="http://schemas.microsoft.com/office/drawing/2014/main" id="{69D04761-BD95-4761-9D4E-68CFC1870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238" y="1412875"/>
            <a:ext cx="649287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a:extLst>
              <a:ext uri="{FF2B5EF4-FFF2-40B4-BE49-F238E27FC236}">
                <a16:creationId xmlns:a16="http://schemas.microsoft.com/office/drawing/2014/main" id="{B83DC935-4444-4F53-8022-95FC51E58349}"/>
              </a:ext>
            </a:extLst>
          </p:cNvPr>
          <p:cNvSpPr>
            <a:spLocks noGrp="1" noChangeArrowheads="1"/>
          </p:cNvSpPr>
          <p:nvPr>
            <p:ph type="body" sz="half" idx="1"/>
          </p:nvPr>
        </p:nvSpPr>
        <p:spPr>
          <a:xfrm>
            <a:off x="539750" y="476250"/>
            <a:ext cx="8137525" cy="1295400"/>
          </a:xfrm>
          <a:solidFill>
            <a:schemeClr val="bg1"/>
          </a:solidFill>
        </p:spPr>
        <p:txBody>
          <a:bodyPr/>
          <a:lstStyle/>
          <a:p>
            <a:pPr algn="ctr" eaLnBrk="1" hangingPunct="1">
              <a:buFontTx/>
              <a:buNone/>
            </a:pPr>
            <a:r>
              <a:rPr lang="tr-TR" altLang="tr-TR" sz="3600" b="1">
                <a:solidFill>
                  <a:srgbClr val="0000FF"/>
                </a:solidFill>
              </a:rPr>
              <a:t>Kişilerin kendi içlerindeki çatışma</a:t>
            </a:r>
          </a:p>
          <a:p>
            <a:pPr algn="ctr" eaLnBrk="1" hangingPunct="1">
              <a:buFontTx/>
              <a:buNone/>
            </a:pPr>
            <a:endParaRPr lang="tr-TR" altLang="tr-TR" b="1">
              <a:solidFill>
                <a:schemeClr val="accent2"/>
              </a:solidFill>
              <a:latin typeface="Comic Sans MS" panose="030F0702030302020204" pitchFamily="66" charset="0"/>
            </a:endParaRPr>
          </a:p>
          <a:p>
            <a:pPr eaLnBrk="1" hangingPunct="1"/>
            <a:endParaRPr lang="tr-TR" altLang="tr-TR" sz="2400" b="1">
              <a:solidFill>
                <a:schemeClr val="accent2"/>
              </a:solidFill>
            </a:endParaRPr>
          </a:p>
          <a:p>
            <a:pPr eaLnBrk="1" hangingPunct="1">
              <a:buFontTx/>
              <a:buNone/>
            </a:pPr>
            <a:endParaRPr lang="tr-TR" altLang="tr-TR" sz="2400">
              <a:solidFill>
                <a:schemeClr val="accent2"/>
              </a:solidFill>
            </a:endParaRPr>
          </a:p>
        </p:txBody>
      </p:sp>
      <p:pic>
        <p:nvPicPr>
          <p:cNvPr id="314370" name="Picture 2" descr="C:\Users\pc\Downloads\IMG_5582.PNG">
            <a:extLst>
              <a:ext uri="{FF2B5EF4-FFF2-40B4-BE49-F238E27FC236}">
                <a16:creationId xmlns:a16="http://schemas.microsoft.com/office/drawing/2014/main" id="{DC72AE47-A90E-4E22-A809-89F262D54544}"/>
              </a:ext>
            </a:extLst>
          </p:cNvPr>
          <p:cNvPicPr>
            <a:picLocks noChangeAspect="1" noChangeArrowheads="1"/>
          </p:cNvPicPr>
          <p:nvPr/>
        </p:nvPicPr>
        <p:blipFill rotWithShape="1">
          <a:blip r:embed="rId3"/>
          <a:srcRect t="24917" b="21071"/>
          <a:stretch/>
        </p:blipFill>
        <p:spPr bwMode="auto">
          <a:xfrm>
            <a:off x="1979613" y="1268413"/>
            <a:ext cx="5545137" cy="53260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5046</TotalTime>
  <Words>2216</Words>
  <Application>Microsoft Office PowerPoint</Application>
  <PresentationFormat>On-screen Show (4:3)</PresentationFormat>
  <Paragraphs>414</Paragraphs>
  <Slides>69</Slides>
  <Notes>30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81" baseType="lpstr">
      <vt:lpstr>Arial</vt:lpstr>
      <vt:lpstr>Calibri</vt:lpstr>
      <vt:lpstr>Comic Sans MS</vt:lpstr>
      <vt:lpstr>Wingdings 2</vt:lpstr>
      <vt:lpstr>Times New Roman</vt:lpstr>
      <vt:lpstr>Wingdings</vt:lpstr>
      <vt:lpstr>Aharoni</vt:lpstr>
      <vt:lpstr>Arial Unicode MS</vt:lpstr>
      <vt:lpstr>Fairwater Script Light</vt:lpstr>
      <vt:lpstr>Dreaming Outloud Script Pro</vt:lpstr>
      <vt:lpstr>Ofis Teması</vt:lpstr>
      <vt:lpstr>Klip</vt:lpstr>
      <vt:lpstr>PowerPoint Presentation</vt:lpstr>
      <vt:lpstr>PowerPoint Presentation</vt:lpstr>
      <vt:lpstr>PowerPoint Presentation</vt:lpstr>
      <vt:lpstr>PowerPoint Presentation</vt:lpstr>
      <vt:lpstr>PowerPoint Presentation</vt:lpstr>
      <vt:lpstr>Kişilerarası çatışma</vt:lpstr>
      <vt:lpstr> Grupların kendi içinde ve gruplar arası çatışmalar </vt:lpstr>
      <vt:lpstr>        Kurumlar arasındaki çatışmalar</vt:lpstr>
      <vt:lpstr>PowerPoint Presentation</vt:lpstr>
      <vt:lpstr>PowerPoint Presentation</vt:lpstr>
      <vt:lpstr>PowerPoint Presentation</vt:lpstr>
      <vt:lpstr>PowerPoint Presentation</vt:lpstr>
      <vt:lpstr>Sınır ihlallerine dikkat Kirpilerin Hikayesi</vt:lpstr>
      <vt:lpstr>Düşünelim…</vt:lpstr>
      <vt:lpstr>PowerPoint Presentation</vt:lpstr>
      <vt:lpstr>     ikir uyuşmazlığında ne  yaparız ?</vt:lpstr>
      <vt:lpstr>Çatışmaya Neden Olan Kişilerarası İletişim Sorunları</vt:lpstr>
      <vt:lpstr>PowerPoint Presentation</vt:lpstr>
      <vt:lpstr>Algı Farkları</vt:lpstr>
      <vt:lpstr>PowerPoint Presentation</vt:lpstr>
      <vt:lpstr>PowerPoint Presentation</vt:lpstr>
      <vt:lpstr>PowerPoint Presentation</vt:lpstr>
      <vt:lpstr>Çatışmanın olumlu sonuçları</vt:lpstr>
      <vt:lpstr>PowerPoint Presentation</vt:lpstr>
      <vt:lpstr>PowerPoint Presentation</vt:lpstr>
      <vt:lpstr>Çatışmanın olumsuz sonuçları</vt:lpstr>
      <vt:lpstr>PowerPoint Presentation</vt:lpstr>
      <vt:lpstr>PowerPoint Presentation</vt:lpstr>
      <vt:lpstr>PowerPoint Presentation</vt:lpstr>
      <vt:lpstr>PowerPoint Presentation</vt:lpstr>
      <vt:lpstr>Çatışma çözümü yolları</vt:lpstr>
      <vt:lpstr>PowerPoint Presentation</vt:lpstr>
      <vt:lpstr>PowerPoint Presentation</vt:lpstr>
      <vt:lpstr>Profesyonel Sosyalizasyon </vt:lpstr>
      <vt:lpstr> Hemşirelikte profesyonel sosyalizasyon süreci Benner’ın “Acemilikten Uzmanlığa Modeli”  </vt:lpstr>
      <vt:lpstr>PowerPoint Presentation</vt:lpstr>
      <vt:lpstr>Yirmi birinci yüzyılda kuşak sınıflaması </vt:lpstr>
      <vt:lpstr>PowerPoint Presentation</vt:lpstr>
      <vt:lpstr>PowerPoint Presentation</vt:lpstr>
      <vt:lpstr>PowerPoint Presentation</vt:lpstr>
      <vt:lpstr>PowerPoint Presentation</vt:lpstr>
      <vt:lpstr>     «Tutucu, geri kafalı, uyuşuk, bencil, korkak, çıkarlarına ve rahatlarına düşkün, iki yüzlü buyurganlar...» </vt:lpstr>
      <vt:lpstr>Sessiz Kuşak (1924-1945 arası doğanlar) </vt:lpstr>
      <vt:lpstr>Bebek Patlaması Kuşağı (1946-1964)</vt:lpstr>
      <vt:lpstr>X Kuşağı (1965-1979)</vt:lpstr>
      <vt:lpstr>Y kuşağı (1980-2000)</vt:lpstr>
      <vt:lpstr>Z kuşağı (2001-2020) </vt:lpstr>
      <vt:lpstr>Alfa Kuşak</vt:lpstr>
      <vt:lpstr>PowerPoint Presentation</vt:lpstr>
      <vt:lpstr>PowerPoint Presentation</vt:lpstr>
      <vt:lpstr>PowerPoint Presentation</vt:lpstr>
      <vt:lpstr>PowerPoint Presentation</vt:lpstr>
      <vt:lpstr>Gördüğünüzden farklı olabilir görünen Bakış açınıza göre görünen değişir Farklılıkları kabul edin</vt:lpstr>
      <vt:lpstr>PowerPoint Presentation</vt:lpstr>
      <vt:lpstr>Ayrıntıları incelerken bütünü gözden kaçırmayın </vt:lpstr>
      <vt:lpstr>PowerPoint Presentation</vt:lpstr>
      <vt:lpstr>Altı Şapka Tekniği Nedir? </vt:lpstr>
      <vt:lpstr>PowerPoint Presentation</vt:lpstr>
      <vt:lpstr>PowerPoint Presentation</vt:lpstr>
      <vt:lpstr>PowerPoint Presentation</vt:lpstr>
      <vt:lpstr>PowerPoint Presentation</vt:lpstr>
      <vt:lpstr>Neden Önemli?</vt:lpstr>
      <vt:lpstr>Nasıl yapacağız?</vt:lpstr>
      <vt:lpstr>2. Durumu tanımlayın </vt:lpstr>
      <vt:lpstr>PowerPoint Presentation</vt:lpstr>
      <vt:lpstr> 3. Durumu Analiz Edin</vt:lpstr>
      <vt:lpstr>PowerPoint Presentation</vt:lpstr>
      <vt:lpstr>PowerPoint Presentation</vt:lpstr>
      <vt:lpstr>PowerPoint Presentation</vt:lpstr>
    </vt:vector>
  </TitlesOfParts>
  <Company>Dokuz Eylul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Besti</dc:creator>
  <cp:lastModifiedBy>PC</cp:lastModifiedBy>
  <cp:revision>432</cp:revision>
  <cp:lastPrinted>2018-05-14T12:54:51Z</cp:lastPrinted>
  <dcterms:created xsi:type="dcterms:W3CDTF">2008-06-13T11:55:44Z</dcterms:created>
  <dcterms:modified xsi:type="dcterms:W3CDTF">2024-04-28T18:24:10Z</dcterms:modified>
</cp:coreProperties>
</file>